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1.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6.xml" ContentType="application/vnd.openxmlformats-officedocument.them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heme/theme18.xml" ContentType="application/vnd.openxmlformats-officedocument.theme+xml"/>
  <Override PartName="/ppt/theme/theme19.xml" ContentType="application/vnd.openxmlformats-officedocument.theme+xml"/>
  <Override PartName="/ppt/tags/tag307.xml" ContentType="application/vnd.openxmlformats-officedocument.presentationml.tags+xml"/>
  <Override PartName="/ppt/notesSlides/notesSlide1.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2.xml" ContentType="application/vnd.openxmlformats-officedocument.presentationml.notesSlide+xml"/>
  <Override PartName="/ppt/tags/tag312.xml" ContentType="application/vnd.openxmlformats-officedocument.presentationml.tags+xml"/>
  <Override PartName="/ppt/notesSlides/notesSlide3.xml" ContentType="application/vnd.openxmlformats-officedocument.presentationml.notesSlide+xml"/>
  <Override PartName="/ppt/tags/tag313.xml" ContentType="application/vnd.openxmlformats-officedocument.presentationml.tags+xml"/>
  <Override PartName="/ppt/notesSlides/notesSlide4.xml" ContentType="application/vnd.openxmlformats-officedocument.presentationml.notesSlide+xml"/>
  <Override PartName="/ppt/tags/tag314.xml" ContentType="application/vnd.openxmlformats-officedocument.presentationml.tags+xml"/>
  <Override PartName="/ppt/notesSlides/notesSlide5.xml" ContentType="application/vnd.openxmlformats-officedocument.presentationml.notesSlide+xml"/>
  <Override PartName="/ppt/tags/tag3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2" r:id="rId4"/>
    <p:sldMasterId id="2147483980" r:id="rId5"/>
    <p:sldMasterId id="2147483985" r:id="rId6"/>
    <p:sldMasterId id="2147483989" r:id="rId7"/>
    <p:sldMasterId id="2147483971" r:id="rId8"/>
    <p:sldMasterId id="2147483997" r:id="rId9"/>
    <p:sldMasterId id="2147484039" r:id="rId10"/>
    <p:sldMasterId id="2147484049" r:id="rId11"/>
    <p:sldMasterId id="2147484054" r:id="rId12"/>
    <p:sldMasterId id="2147484059" r:id="rId13"/>
    <p:sldMasterId id="2147484070" r:id="rId14"/>
    <p:sldMasterId id="2147484124" r:id="rId15"/>
    <p:sldMasterId id="2147484146" r:id="rId16"/>
    <p:sldMasterId id="2147484201" r:id="rId17"/>
    <p:sldMasterId id="2147484221" r:id="rId18"/>
    <p:sldMasterId id="2147484239" r:id="rId19"/>
    <p:sldMasterId id="2147484249" r:id="rId20"/>
  </p:sldMasterIdLst>
  <p:notesMasterIdLst>
    <p:notesMasterId r:id="rId28"/>
  </p:notesMasterIdLst>
  <p:handoutMasterIdLst>
    <p:handoutMasterId r:id="rId29"/>
  </p:handoutMasterIdLst>
  <p:sldIdLst>
    <p:sldId id="308" r:id="rId21"/>
    <p:sldId id="2147472635" r:id="rId22"/>
    <p:sldId id="2147472648" r:id="rId23"/>
    <p:sldId id="2147472651" r:id="rId24"/>
    <p:sldId id="2147472652" r:id="rId25"/>
    <p:sldId id="2147472559" r:id="rId26"/>
    <p:sldId id="2147472653" r:id="rId27"/>
  </p:sldIdLst>
  <p:sldSz cx="12192000" cy="6858000"/>
  <p:notesSz cx="6858000" cy="9144000"/>
  <p:custDataLst>
    <p:tags r:id="rId30"/>
  </p:custDataLst>
  <p:defaultText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50EB44-6D5D-4085-50E6-D6E6A8D93AEC}" name="Emil Viklund" initials="EV" userId="S::emil.viklund@odevo.com::3204597e-bbff-4138-b52a-2711b0529d8d" providerId="AD"/>
  <p188:author id="{54BB10E5-E330-E610-EC7D-F5AD417D2C30}" name="Johan Sunnerman" initials="JS" userId="S::johan.sunnerman@odevo.com::eeb963b9-28fa-4eb0-9a84-719c6e843e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yu Apriansyah" initials="BA" lastIdx="1" clrIdx="0">
    <p:extLst>
      <p:ext uri="{19B8F6BF-5375-455C-9EA6-DF929625EA0E}">
        <p15:presenceInfo xmlns:p15="http://schemas.microsoft.com/office/powerpoint/2012/main" userId="1976f62b7da83f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725E"/>
    <a:srgbClr val="90C796"/>
    <a:srgbClr val="A1DDA7"/>
    <a:srgbClr val="198F62"/>
    <a:srgbClr val="8D2B7D"/>
    <a:srgbClr val="FCD428"/>
    <a:srgbClr val="003580"/>
    <a:srgbClr val="D42F43"/>
    <a:srgbClr val="6177AF"/>
    <a:srgbClr val="569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8C9062-9F50-8D45-A44C-C11E830BAACD}" v="8" dt="2024-03-26T11:55:30.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notesMaster" Target="notesMasters/notesMaster1.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 Stenström" userId="239515d2-16f6-4ef1-b0e7-45e135b44554" providerId="ADAL" clId="{8C8C9062-9F50-8D45-A44C-C11E830BAACD}"/>
    <pc:docChg chg="undo custSel modSld">
      <pc:chgData name="Emil Stenström" userId="239515d2-16f6-4ef1-b0e7-45e135b44554" providerId="ADAL" clId="{8C8C9062-9F50-8D45-A44C-C11E830BAACD}" dt="2024-03-26T12:22:33.600" v="1274" actId="1076"/>
      <pc:docMkLst>
        <pc:docMk/>
      </pc:docMkLst>
      <pc:sldChg chg="modSp mod">
        <pc:chgData name="Emil Stenström" userId="239515d2-16f6-4ef1-b0e7-45e135b44554" providerId="ADAL" clId="{8C8C9062-9F50-8D45-A44C-C11E830BAACD}" dt="2024-03-26T12:22:33.600" v="1274" actId="1076"/>
        <pc:sldMkLst>
          <pc:docMk/>
          <pc:sldMk cId="4066386317" sldId="2147472653"/>
        </pc:sldMkLst>
        <pc:spChg chg="mod">
          <ac:chgData name="Emil Stenström" userId="239515d2-16f6-4ef1-b0e7-45e135b44554" providerId="ADAL" clId="{8C8C9062-9F50-8D45-A44C-C11E830BAACD}" dt="2024-03-26T12:22:33.600" v="1274" actId="1076"/>
          <ac:spMkLst>
            <pc:docMk/>
            <pc:sldMk cId="4066386317" sldId="2147472653"/>
            <ac:spMk id="5" creationId="{3132EA4F-8389-E993-CD29-7DEC4640207A}"/>
          </ac:spMkLst>
        </pc:spChg>
        <pc:spChg chg="mod">
          <ac:chgData name="Emil Stenström" userId="239515d2-16f6-4ef1-b0e7-45e135b44554" providerId="ADAL" clId="{8C8C9062-9F50-8D45-A44C-C11E830BAACD}" dt="2024-03-26T12:22:24.173" v="1273" actId="20577"/>
          <ac:spMkLst>
            <pc:docMk/>
            <pc:sldMk cId="4066386317" sldId="2147472653"/>
            <ac:spMk id="6" creationId="{07713399-FD33-564D-FCC3-5D8D4843AEC1}"/>
          </ac:spMkLst>
        </pc:spChg>
      </pc:sldChg>
    </pc:docChg>
  </pc:docChgLst>
  <pc:docChgLst>
    <pc:chgData name="Emil Stenström" userId="239515d2-16f6-4ef1-b0e7-45e135b44554" providerId="ADAL" clId="{F55A545C-499D-4E17-9585-D42D6D147ADE}"/>
    <pc:docChg chg="undo redo custSel addSld delSld modSld delSection modSection">
      <pc:chgData name="Emil Stenström" userId="239515d2-16f6-4ef1-b0e7-45e135b44554" providerId="ADAL" clId="{F55A545C-499D-4E17-9585-D42D6D147ADE}" dt="2024-03-22T21:34:42.110" v="1115" actId="1076"/>
      <pc:docMkLst>
        <pc:docMk/>
      </pc:docMkLst>
      <pc:sldChg chg="del">
        <pc:chgData name="Emil Stenström" userId="239515d2-16f6-4ef1-b0e7-45e135b44554" providerId="ADAL" clId="{F55A545C-499D-4E17-9585-D42D6D147ADE}" dt="2024-03-21T12:48:54.060" v="2" actId="47"/>
        <pc:sldMkLst>
          <pc:docMk/>
          <pc:sldMk cId="1033097454" sldId="259"/>
        </pc:sldMkLst>
      </pc:sldChg>
      <pc:sldChg chg="del">
        <pc:chgData name="Emil Stenström" userId="239515d2-16f6-4ef1-b0e7-45e135b44554" providerId="ADAL" clId="{F55A545C-499D-4E17-9585-D42D6D147ADE}" dt="2024-03-21T12:50:32.633" v="4" actId="47"/>
        <pc:sldMkLst>
          <pc:docMk/>
          <pc:sldMk cId="1468711641" sldId="261"/>
        </pc:sldMkLst>
      </pc:sldChg>
      <pc:sldChg chg="del">
        <pc:chgData name="Emil Stenström" userId="239515d2-16f6-4ef1-b0e7-45e135b44554" providerId="ADAL" clId="{F55A545C-499D-4E17-9585-D42D6D147ADE}" dt="2024-03-21T12:48:54.060" v="2" actId="47"/>
        <pc:sldMkLst>
          <pc:docMk/>
          <pc:sldMk cId="692927314" sldId="262"/>
        </pc:sldMkLst>
      </pc:sldChg>
      <pc:sldChg chg="del">
        <pc:chgData name="Emil Stenström" userId="239515d2-16f6-4ef1-b0e7-45e135b44554" providerId="ADAL" clId="{F55A545C-499D-4E17-9585-D42D6D147ADE}" dt="2024-03-21T12:48:54.060" v="2" actId="47"/>
        <pc:sldMkLst>
          <pc:docMk/>
          <pc:sldMk cId="2131941467" sldId="266"/>
        </pc:sldMkLst>
      </pc:sldChg>
      <pc:sldChg chg="del">
        <pc:chgData name="Emil Stenström" userId="239515d2-16f6-4ef1-b0e7-45e135b44554" providerId="ADAL" clId="{F55A545C-499D-4E17-9585-D42D6D147ADE}" dt="2024-03-21T12:48:54.060" v="2" actId="47"/>
        <pc:sldMkLst>
          <pc:docMk/>
          <pc:sldMk cId="3747908035" sldId="267"/>
        </pc:sldMkLst>
      </pc:sldChg>
      <pc:sldChg chg="del">
        <pc:chgData name="Emil Stenström" userId="239515d2-16f6-4ef1-b0e7-45e135b44554" providerId="ADAL" clId="{F55A545C-499D-4E17-9585-D42D6D147ADE}" dt="2024-03-21T12:50:32.633" v="4" actId="47"/>
        <pc:sldMkLst>
          <pc:docMk/>
          <pc:sldMk cId="352296875" sldId="274"/>
        </pc:sldMkLst>
      </pc:sldChg>
      <pc:sldChg chg="del">
        <pc:chgData name="Emil Stenström" userId="239515d2-16f6-4ef1-b0e7-45e135b44554" providerId="ADAL" clId="{F55A545C-499D-4E17-9585-D42D6D147ADE}" dt="2024-03-21T12:51:27.839" v="5" actId="47"/>
        <pc:sldMkLst>
          <pc:docMk/>
          <pc:sldMk cId="2105761933" sldId="275"/>
        </pc:sldMkLst>
      </pc:sldChg>
      <pc:sldChg chg="del">
        <pc:chgData name="Emil Stenström" userId="239515d2-16f6-4ef1-b0e7-45e135b44554" providerId="ADAL" clId="{F55A545C-499D-4E17-9585-D42D6D147ADE}" dt="2024-03-21T12:48:54.060" v="2" actId="47"/>
        <pc:sldMkLst>
          <pc:docMk/>
          <pc:sldMk cId="1262688963" sldId="277"/>
        </pc:sldMkLst>
      </pc:sldChg>
      <pc:sldChg chg="del">
        <pc:chgData name="Emil Stenström" userId="239515d2-16f6-4ef1-b0e7-45e135b44554" providerId="ADAL" clId="{F55A545C-499D-4E17-9585-D42D6D147ADE}" dt="2024-03-21T12:48:54.060" v="2" actId="47"/>
        <pc:sldMkLst>
          <pc:docMk/>
          <pc:sldMk cId="3219037977" sldId="279"/>
        </pc:sldMkLst>
      </pc:sldChg>
      <pc:sldChg chg="del">
        <pc:chgData name="Emil Stenström" userId="239515d2-16f6-4ef1-b0e7-45e135b44554" providerId="ADAL" clId="{F55A545C-499D-4E17-9585-D42D6D147ADE}" dt="2024-03-21T12:48:54.060" v="2" actId="47"/>
        <pc:sldMkLst>
          <pc:docMk/>
          <pc:sldMk cId="3482126719" sldId="290"/>
        </pc:sldMkLst>
      </pc:sldChg>
      <pc:sldChg chg="del">
        <pc:chgData name="Emil Stenström" userId="239515d2-16f6-4ef1-b0e7-45e135b44554" providerId="ADAL" clId="{F55A545C-499D-4E17-9585-D42D6D147ADE}" dt="2024-03-21T12:48:54.060" v="2" actId="47"/>
        <pc:sldMkLst>
          <pc:docMk/>
          <pc:sldMk cId="4019959179" sldId="292"/>
        </pc:sldMkLst>
      </pc:sldChg>
      <pc:sldChg chg="del">
        <pc:chgData name="Emil Stenström" userId="239515d2-16f6-4ef1-b0e7-45e135b44554" providerId="ADAL" clId="{F55A545C-499D-4E17-9585-D42D6D147ADE}" dt="2024-03-21T12:48:54.060" v="2" actId="47"/>
        <pc:sldMkLst>
          <pc:docMk/>
          <pc:sldMk cId="1543596751" sldId="293"/>
        </pc:sldMkLst>
      </pc:sldChg>
      <pc:sldChg chg="del">
        <pc:chgData name="Emil Stenström" userId="239515d2-16f6-4ef1-b0e7-45e135b44554" providerId="ADAL" clId="{F55A545C-499D-4E17-9585-D42D6D147ADE}" dt="2024-03-21T12:50:32.633" v="4" actId="47"/>
        <pc:sldMkLst>
          <pc:docMk/>
          <pc:sldMk cId="3857308429" sldId="302"/>
        </pc:sldMkLst>
      </pc:sldChg>
      <pc:sldChg chg="del">
        <pc:chgData name="Emil Stenström" userId="239515d2-16f6-4ef1-b0e7-45e135b44554" providerId="ADAL" clId="{F55A545C-499D-4E17-9585-D42D6D147ADE}" dt="2024-03-21T12:50:32.633" v="4" actId="47"/>
        <pc:sldMkLst>
          <pc:docMk/>
          <pc:sldMk cId="1906193403" sldId="304"/>
        </pc:sldMkLst>
      </pc:sldChg>
      <pc:sldChg chg="del">
        <pc:chgData name="Emil Stenström" userId="239515d2-16f6-4ef1-b0e7-45e135b44554" providerId="ADAL" clId="{F55A545C-499D-4E17-9585-D42D6D147ADE}" dt="2024-03-21T12:50:32.633" v="4" actId="47"/>
        <pc:sldMkLst>
          <pc:docMk/>
          <pc:sldMk cId="2580283279" sldId="309"/>
        </pc:sldMkLst>
      </pc:sldChg>
      <pc:sldChg chg="del">
        <pc:chgData name="Emil Stenström" userId="239515d2-16f6-4ef1-b0e7-45e135b44554" providerId="ADAL" clId="{F55A545C-499D-4E17-9585-D42D6D147ADE}" dt="2024-03-21T12:48:54.060" v="2" actId="47"/>
        <pc:sldMkLst>
          <pc:docMk/>
          <pc:sldMk cId="153884359" sldId="310"/>
        </pc:sldMkLst>
      </pc:sldChg>
      <pc:sldChg chg="del">
        <pc:chgData name="Emil Stenström" userId="239515d2-16f6-4ef1-b0e7-45e135b44554" providerId="ADAL" clId="{F55A545C-499D-4E17-9585-D42D6D147ADE}" dt="2024-03-21T12:50:32.633" v="4" actId="47"/>
        <pc:sldMkLst>
          <pc:docMk/>
          <pc:sldMk cId="137365602" sldId="311"/>
        </pc:sldMkLst>
      </pc:sldChg>
      <pc:sldChg chg="del">
        <pc:chgData name="Emil Stenström" userId="239515d2-16f6-4ef1-b0e7-45e135b44554" providerId="ADAL" clId="{F55A545C-499D-4E17-9585-D42D6D147ADE}" dt="2024-03-21T12:48:54.060" v="2" actId="47"/>
        <pc:sldMkLst>
          <pc:docMk/>
          <pc:sldMk cId="3986680433" sldId="326"/>
        </pc:sldMkLst>
      </pc:sldChg>
      <pc:sldChg chg="del">
        <pc:chgData name="Emil Stenström" userId="239515d2-16f6-4ef1-b0e7-45e135b44554" providerId="ADAL" clId="{F55A545C-499D-4E17-9585-D42D6D147ADE}" dt="2024-03-21T12:50:32.633" v="4" actId="47"/>
        <pc:sldMkLst>
          <pc:docMk/>
          <pc:sldMk cId="1936244842" sldId="332"/>
        </pc:sldMkLst>
      </pc:sldChg>
      <pc:sldChg chg="del">
        <pc:chgData name="Emil Stenström" userId="239515d2-16f6-4ef1-b0e7-45e135b44554" providerId="ADAL" clId="{F55A545C-499D-4E17-9585-D42D6D147ADE}" dt="2024-03-21T12:50:32.633" v="4" actId="47"/>
        <pc:sldMkLst>
          <pc:docMk/>
          <pc:sldMk cId="2507942437" sldId="333"/>
        </pc:sldMkLst>
      </pc:sldChg>
      <pc:sldChg chg="del">
        <pc:chgData name="Emil Stenström" userId="239515d2-16f6-4ef1-b0e7-45e135b44554" providerId="ADAL" clId="{F55A545C-499D-4E17-9585-D42D6D147ADE}" dt="2024-03-21T12:50:32.633" v="4" actId="47"/>
        <pc:sldMkLst>
          <pc:docMk/>
          <pc:sldMk cId="75398501" sldId="334"/>
        </pc:sldMkLst>
      </pc:sldChg>
      <pc:sldChg chg="del">
        <pc:chgData name="Emil Stenström" userId="239515d2-16f6-4ef1-b0e7-45e135b44554" providerId="ADAL" clId="{F55A545C-499D-4E17-9585-D42D6D147ADE}" dt="2024-03-21T12:50:32.633" v="4" actId="47"/>
        <pc:sldMkLst>
          <pc:docMk/>
          <pc:sldMk cId="2413114752" sldId="335"/>
        </pc:sldMkLst>
      </pc:sldChg>
      <pc:sldChg chg="del">
        <pc:chgData name="Emil Stenström" userId="239515d2-16f6-4ef1-b0e7-45e135b44554" providerId="ADAL" clId="{F55A545C-499D-4E17-9585-D42D6D147ADE}" dt="2024-03-21T12:50:32.633" v="4" actId="47"/>
        <pc:sldMkLst>
          <pc:docMk/>
          <pc:sldMk cId="3792329751" sldId="336"/>
        </pc:sldMkLst>
      </pc:sldChg>
      <pc:sldChg chg="del">
        <pc:chgData name="Emil Stenström" userId="239515d2-16f6-4ef1-b0e7-45e135b44554" providerId="ADAL" clId="{F55A545C-499D-4E17-9585-D42D6D147ADE}" dt="2024-03-21T12:50:32.633" v="4" actId="47"/>
        <pc:sldMkLst>
          <pc:docMk/>
          <pc:sldMk cId="3054240984" sldId="338"/>
        </pc:sldMkLst>
      </pc:sldChg>
      <pc:sldChg chg="del">
        <pc:chgData name="Emil Stenström" userId="239515d2-16f6-4ef1-b0e7-45e135b44554" providerId="ADAL" clId="{F55A545C-499D-4E17-9585-D42D6D147ADE}" dt="2024-03-21T12:50:32.633" v="4" actId="47"/>
        <pc:sldMkLst>
          <pc:docMk/>
          <pc:sldMk cId="2299655323" sldId="361"/>
        </pc:sldMkLst>
      </pc:sldChg>
      <pc:sldChg chg="del">
        <pc:chgData name="Emil Stenström" userId="239515d2-16f6-4ef1-b0e7-45e135b44554" providerId="ADAL" clId="{F55A545C-499D-4E17-9585-D42D6D147ADE}" dt="2024-03-21T12:50:32.633" v="4" actId="47"/>
        <pc:sldMkLst>
          <pc:docMk/>
          <pc:sldMk cId="3255998522" sldId="364"/>
        </pc:sldMkLst>
      </pc:sldChg>
      <pc:sldChg chg="del">
        <pc:chgData name="Emil Stenström" userId="239515d2-16f6-4ef1-b0e7-45e135b44554" providerId="ADAL" clId="{F55A545C-499D-4E17-9585-D42D6D147ADE}" dt="2024-03-21T12:50:32.633" v="4" actId="47"/>
        <pc:sldMkLst>
          <pc:docMk/>
          <pc:sldMk cId="458560059" sldId="365"/>
        </pc:sldMkLst>
      </pc:sldChg>
      <pc:sldChg chg="del">
        <pc:chgData name="Emil Stenström" userId="239515d2-16f6-4ef1-b0e7-45e135b44554" providerId="ADAL" clId="{F55A545C-499D-4E17-9585-D42D6D147ADE}" dt="2024-03-21T12:50:32.633" v="4" actId="47"/>
        <pc:sldMkLst>
          <pc:docMk/>
          <pc:sldMk cId="3656461585" sldId="366"/>
        </pc:sldMkLst>
      </pc:sldChg>
      <pc:sldChg chg="del">
        <pc:chgData name="Emil Stenström" userId="239515d2-16f6-4ef1-b0e7-45e135b44554" providerId="ADAL" clId="{F55A545C-499D-4E17-9585-D42D6D147ADE}" dt="2024-03-21T12:50:32.633" v="4" actId="47"/>
        <pc:sldMkLst>
          <pc:docMk/>
          <pc:sldMk cId="836096980" sldId="371"/>
        </pc:sldMkLst>
      </pc:sldChg>
      <pc:sldChg chg="del">
        <pc:chgData name="Emil Stenström" userId="239515d2-16f6-4ef1-b0e7-45e135b44554" providerId="ADAL" clId="{F55A545C-499D-4E17-9585-D42D6D147ADE}" dt="2024-03-21T12:50:32.633" v="4" actId="47"/>
        <pc:sldMkLst>
          <pc:docMk/>
          <pc:sldMk cId="664069748" sldId="372"/>
        </pc:sldMkLst>
      </pc:sldChg>
      <pc:sldChg chg="del">
        <pc:chgData name="Emil Stenström" userId="239515d2-16f6-4ef1-b0e7-45e135b44554" providerId="ADAL" clId="{F55A545C-499D-4E17-9585-D42D6D147ADE}" dt="2024-03-21T12:48:54.060" v="2" actId="47"/>
        <pc:sldMkLst>
          <pc:docMk/>
          <pc:sldMk cId="1911928937" sldId="373"/>
        </pc:sldMkLst>
      </pc:sldChg>
      <pc:sldChg chg="del">
        <pc:chgData name="Emil Stenström" userId="239515d2-16f6-4ef1-b0e7-45e135b44554" providerId="ADAL" clId="{F55A545C-499D-4E17-9585-D42D6D147ADE}" dt="2024-03-21T12:48:54.060" v="2" actId="47"/>
        <pc:sldMkLst>
          <pc:docMk/>
          <pc:sldMk cId="2625433574" sldId="2141411520"/>
        </pc:sldMkLst>
      </pc:sldChg>
      <pc:sldChg chg="del">
        <pc:chgData name="Emil Stenström" userId="239515d2-16f6-4ef1-b0e7-45e135b44554" providerId="ADAL" clId="{F55A545C-499D-4E17-9585-D42D6D147ADE}" dt="2024-03-21T12:50:32.633" v="4" actId="47"/>
        <pc:sldMkLst>
          <pc:docMk/>
          <pc:sldMk cId="2640357193" sldId="2141411556"/>
        </pc:sldMkLst>
      </pc:sldChg>
      <pc:sldChg chg="del">
        <pc:chgData name="Emil Stenström" userId="239515d2-16f6-4ef1-b0e7-45e135b44554" providerId="ADAL" clId="{F55A545C-499D-4E17-9585-D42D6D147ADE}" dt="2024-03-21T12:48:54.060" v="2" actId="47"/>
        <pc:sldMkLst>
          <pc:docMk/>
          <pc:sldMk cId="3012124050" sldId="2147471652"/>
        </pc:sldMkLst>
      </pc:sldChg>
      <pc:sldChg chg="del">
        <pc:chgData name="Emil Stenström" userId="239515d2-16f6-4ef1-b0e7-45e135b44554" providerId="ADAL" clId="{F55A545C-499D-4E17-9585-D42D6D147ADE}" dt="2024-03-21T12:50:32.633" v="4" actId="47"/>
        <pc:sldMkLst>
          <pc:docMk/>
          <pc:sldMk cId="163414357" sldId="2147471675"/>
        </pc:sldMkLst>
      </pc:sldChg>
      <pc:sldChg chg="del">
        <pc:chgData name="Emil Stenström" userId="239515d2-16f6-4ef1-b0e7-45e135b44554" providerId="ADAL" clId="{F55A545C-499D-4E17-9585-D42D6D147ADE}" dt="2024-03-21T12:50:32.633" v="4" actId="47"/>
        <pc:sldMkLst>
          <pc:docMk/>
          <pc:sldMk cId="785205454" sldId="2147471689"/>
        </pc:sldMkLst>
      </pc:sldChg>
      <pc:sldChg chg="del">
        <pc:chgData name="Emil Stenström" userId="239515d2-16f6-4ef1-b0e7-45e135b44554" providerId="ADAL" clId="{F55A545C-499D-4E17-9585-D42D6D147ADE}" dt="2024-03-21T12:50:32.633" v="4" actId="47"/>
        <pc:sldMkLst>
          <pc:docMk/>
          <pc:sldMk cId="3503920844" sldId="2147471690"/>
        </pc:sldMkLst>
      </pc:sldChg>
      <pc:sldChg chg="del">
        <pc:chgData name="Emil Stenström" userId="239515d2-16f6-4ef1-b0e7-45e135b44554" providerId="ADAL" clId="{F55A545C-499D-4E17-9585-D42D6D147ADE}" dt="2024-03-21T12:50:32.633" v="4" actId="47"/>
        <pc:sldMkLst>
          <pc:docMk/>
          <pc:sldMk cId="478257187" sldId="2147471691"/>
        </pc:sldMkLst>
      </pc:sldChg>
      <pc:sldChg chg="del">
        <pc:chgData name="Emil Stenström" userId="239515d2-16f6-4ef1-b0e7-45e135b44554" providerId="ADAL" clId="{F55A545C-499D-4E17-9585-D42D6D147ADE}" dt="2024-03-21T12:50:32.633" v="4" actId="47"/>
        <pc:sldMkLst>
          <pc:docMk/>
          <pc:sldMk cId="3819965758" sldId="2147471692"/>
        </pc:sldMkLst>
      </pc:sldChg>
      <pc:sldChg chg="del">
        <pc:chgData name="Emil Stenström" userId="239515d2-16f6-4ef1-b0e7-45e135b44554" providerId="ADAL" clId="{F55A545C-499D-4E17-9585-D42D6D147ADE}" dt="2024-03-21T12:50:32.633" v="4" actId="47"/>
        <pc:sldMkLst>
          <pc:docMk/>
          <pc:sldMk cId="883608010" sldId="2147471693"/>
        </pc:sldMkLst>
      </pc:sldChg>
      <pc:sldChg chg="del">
        <pc:chgData name="Emil Stenström" userId="239515d2-16f6-4ef1-b0e7-45e135b44554" providerId="ADAL" clId="{F55A545C-499D-4E17-9585-D42D6D147ADE}" dt="2024-03-21T12:50:32.633" v="4" actId="47"/>
        <pc:sldMkLst>
          <pc:docMk/>
          <pc:sldMk cId="1693857685" sldId="2147471694"/>
        </pc:sldMkLst>
      </pc:sldChg>
      <pc:sldChg chg="del">
        <pc:chgData name="Emil Stenström" userId="239515d2-16f6-4ef1-b0e7-45e135b44554" providerId="ADAL" clId="{F55A545C-499D-4E17-9585-D42D6D147ADE}" dt="2024-03-21T12:50:32.633" v="4" actId="47"/>
        <pc:sldMkLst>
          <pc:docMk/>
          <pc:sldMk cId="1154512694" sldId="2147471695"/>
        </pc:sldMkLst>
      </pc:sldChg>
      <pc:sldChg chg="del">
        <pc:chgData name="Emil Stenström" userId="239515d2-16f6-4ef1-b0e7-45e135b44554" providerId="ADAL" clId="{F55A545C-499D-4E17-9585-D42D6D147ADE}" dt="2024-03-21T12:48:54.060" v="2" actId="47"/>
        <pc:sldMkLst>
          <pc:docMk/>
          <pc:sldMk cId="3615806693" sldId="2147471749"/>
        </pc:sldMkLst>
      </pc:sldChg>
      <pc:sldChg chg="del">
        <pc:chgData name="Emil Stenström" userId="239515d2-16f6-4ef1-b0e7-45e135b44554" providerId="ADAL" clId="{F55A545C-499D-4E17-9585-D42D6D147ADE}" dt="2024-03-21T12:50:32.633" v="4" actId="47"/>
        <pc:sldMkLst>
          <pc:docMk/>
          <pc:sldMk cId="492887382" sldId="2147471769"/>
        </pc:sldMkLst>
      </pc:sldChg>
      <pc:sldChg chg="del">
        <pc:chgData name="Emil Stenström" userId="239515d2-16f6-4ef1-b0e7-45e135b44554" providerId="ADAL" clId="{F55A545C-499D-4E17-9585-D42D6D147ADE}" dt="2024-03-21T12:48:54.060" v="2" actId="47"/>
        <pc:sldMkLst>
          <pc:docMk/>
          <pc:sldMk cId="3323272811" sldId="2147471770"/>
        </pc:sldMkLst>
      </pc:sldChg>
      <pc:sldChg chg="del">
        <pc:chgData name="Emil Stenström" userId="239515d2-16f6-4ef1-b0e7-45e135b44554" providerId="ADAL" clId="{F55A545C-499D-4E17-9585-D42D6D147ADE}" dt="2024-03-21T12:50:32.633" v="4" actId="47"/>
        <pc:sldMkLst>
          <pc:docMk/>
          <pc:sldMk cId="652237865" sldId="2147471771"/>
        </pc:sldMkLst>
      </pc:sldChg>
      <pc:sldChg chg="del">
        <pc:chgData name="Emil Stenström" userId="239515d2-16f6-4ef1-b0e7-45e135b44554" providerId="ADAL" clId="{F55A545C-499D-4E17-9585-D42D6D147ADE}" dt="2024-03-21T12:50:32.633" v="4" actId="47"/>
        <pc:sldMkLst>
          <pc:docMk/>
          <pc:sldMk cId="436304075" sldId="2147471781"/>
        </pc:sldMkLst>
      </pc:sldChg>
      <pc:sldChg chg="del">
        <pc:chgData name="Emil Stenström" userId="239515d2-16f6-4ef1-b0e7-45e135b44554" providerId="ADAL" clId="{F55A545C-499D-4E17-9585-D42D6D147ADE}" dt="2024-03-21T12:50:32.633" v="4" actId="47"/>
        <pc:sldMkLst>
          <pc:docMk/>
          <pc:sldMk cId="1559918664" sldId="2147471782"/>
        </pc:sldMkLst>
      </pc:sldChg>
      <pc:sldChg chg="del">
        <pc:chgData name="Emil Stenström" userId="239515d2-16f6-4ef1-b0e7-45e135b44554" providerId="ADAL" clId="{F55A545C-499D-4E17-9585-D42D6D147ADE}" dt="2024-03-21T12:50:32.633" v="4" actId="47"/>
        <pc:sldMkLst>
          <pc:docMk/>
          <pc:sldMk cId="2853801415" sldId="2147471783"/>
        </pc:sldMkLst>
      </pc:sldChg>
      <pc:sldChg chg="del">
        <pc:chgData name="Emil Stenström" userId="239515d2-16f6-4ef1-b0e7-45e135b44554" providerId="ADAL" clId="{F55A545C-499D-4E17-9585-D42D6D147ADE}" dt="2024-03-21T12:50:32.633" v="4" actId="47"/>
        <pc:sldMkLst>
          <pc:docMk/>
          <pc:sldMk cId="96063574" sldId="2147471784"/>
        </pc:sldMkLst>
      </pc:sldChg>
      <pc:sldChg chg="del">
        <pc:chgData name="Emil Stenström" userId="239515d2-16f6-4ef1-b0e7-45e135b44554" providerId="ADAL" clId="{F55A545C-499D-4E17-9585-D42D6D147ADE}" dt="2024-03-21T12:50:32.633" v="4" actId="47"/>
        <pc:sldMkLst>
          <pc:docMk/>
          <pc:sldMk cId="1938648774" sldId="2147471785"/>
        </pc:sldMkLst>
      </pc:sldChg>
      <pc:sldChg chg="del">
        <pc:chgData name="Emil Stenström" userId="239515d2-16f6-4ef1-b0e7-45e135b44554" providerId="ADAL" clId="{F55A545C-499D-4E17-9585-D42D6D147ADE}" dt="2024-03-21T12:48:54.060" v="2" actId="47"/>
        <pc:sldMkLst>
          <pc:docMk/>
          <pc:sldMk cId="3828076788" sldId="2147471812"/>
        </pc:sldMkLst>
      </pc:sldChg>
      <pc:sldChg chg="del">
        <pc:chgData name="Emil Stenström" userId="239515d2-16f6-4ef1-b0e7-45e135b44554" providerId="ADAL" clId="{F55A545C-499D-4E17-9585-D42D6D147ADE}" dt="2024-03-21T12:48:54.060" v="2" actId="47"/>
        <pc:sldMkLst>
          <pc:docMk/>
          <pc:sldMk cId="1117556096" sldId="2147471841"/>
        </pc:sldMkLst>
      </pc:sldChg>
      <pc:sldChg chg="del">
        <pc:chgData name="Emil Stenström" userId="239515d2-16f6-4ef1-b0e7-45e135b44554" providerId="ADAL" clId="{F55A545C-499D-4E17-9585-D42D6D147ADE}" dt="2024-03-21T12:48:54.060" v="2" actId="47"/>
        <pc:sldMkLst>
          <pc:docMk/>
          <pc:sldMk cId="66739968" sldId="2147471844"/>
        </pc:sldMkLst>
      </pc:sldChg>
      <pc:sldChg chg="del">
        <pc:chgData name="Emil Stenström" userId="239515d2-16f6-4ef1-b0e7-45e135b44554" providerId="ADAL" clId="{F55A545C-499D-4E17-9585-D42D6D147ADE}" dt="2024-03-21T12:48:54.060" v="2" actId="47"/>
        <pc:sldMkLst>
          <pc:docMk/>
          <pc:sldMk cId="969058400" sldId="2147471845"/>
        </pc:sldMkLst>
      </pc:sldChg>
      <pc:sldChg chg="del">
        <pc:chgData name="Emil Stenström" userId="239515d2-16f6-4ef1-b0e7-45e135b44554" providerId="ADAL" clId="{F55A545C-499D-4E17-9585-D42D6D147ADE}" dt="2024-03-21T12:50:32.633" v="4" actId="47"/>
        <pc:sldMkLst>
          <pc:docMk/>
          <pc:sldMk cId="2677804736" sldId="2147471846"/>
        </pc:sldMkLst>
      </pc:sldChg>
      <pc:sldChg chg="del">
        <pc:chgData name="Emil Stenström" userId="239515d2-16f6-4ef1-b0e7-45e135b44554" providerId="ADAL" clId="{F55A545C-499D-4E17-9585-D42D6D147ADE}" dt="2024-03-21T12:50:32.633" v="4" actId="47"/>
        <pc:sldMkLst>
          <pc:docMk/>
          <pc:sldMk cId="957907546" sldId="2147471854"/>
        </pc:sldMkLst>
      </pc:sldChg>
      <pc:sldChg chg="del">
        <pc:chgData name="Emil Stenström" userId="239515d2-16f6-4ef1-b0e7-45e135b44554" providerId="ADAL" clId="{F55A545C-499D-4E17-9585-D42D6D147ADE}" dt="2024-03-21T12:48:54.060" v="2" actId="47"/>
        <pc:sldMkLst>
          <pc:docMk/>
          <pc:sldMk cId="3837802829" sldId="2147471910"/>
        </pc:sldMkLst>
      </pc:sldChg>
      <pc:sldChg chg="del">
        <pc:chgData name="Emil Stenström" userId="239515d2-16f6-4ef1-b0e7-45e135b44554" providerId="ADAL" clId="{F55A545C-499D-4E17-9585-D42D6D147ADE}" dt="2024-03-21T12:48:54.060" v="2" actId="47"/>
        <pc:sldMkLst>
          <pc:docMk/>
          <pc:sldMk cId="3735065512" sldId="2147472042"/>
        </pc:sldMkLst>
      </pc:sldChg>
      <pc:sldChg chg="del">
        <pc:chgData name="Emil Stenström" userId="239515d2-16f6-4ef1-b0e7-45e135b44554" providerId="ADAL" clId="{F55A545C-499D-4E17-9585-D42D6D147ADE}" dt="2024-03-21T12:48:54.060" v="2" actId="47"/>
        <pc:sldMkLst>
          <pc:docMk/>
          <pc:sldMk cId="387748606" sldId="2147472077"/>
        </pc:sldMkLst>
      </pc:sldChg>
      <pc:sldChg chg="del">
        <pc:chgData name="Emil Stenström" userId="239515d2-16f6-4ef1-b0e7-45e135b44554" providerId="ADAL" clId="{F55A545C-499D-4E17-9585-D42D6D147ADE}" dt="2024-03-21T12:50:32.633" v="4" actId="47"/>
        <pc:sldMkLst>
          <pc:docMk/>
          <pc:sldMk cId="1934535626" sldId="2147472098"/>
        </pc:sldMkLst>
      </pc:sldChg>
      <pc:sldChg chg="del">
        <pc:chgData name="Emil Stenström" userId="239515d2-16f6-4ef1-b0e7-45e135b44554" providerId="ADAL" clId="{F55A545C-499D-4E17-9585-D42D6D147ADE}" dt="2024-03-21T12:50:32.633" v="4" actId="47"/>
        <pc:sldMkLst>
          <pc:docMk/>
          <pc:sldMk cId="2924791283" sldId="2147472099"/>
        </pc:sldMkLst>
      </pc:sldChg>
      <pc:sldChg chg="del">
        <pc:chgData name="Emil Stenström" userId="239515d2-16f6-4ef1-b0e7-45e135b44554" providerId="ADAL" clId="{F55A545C-499D-4E17-9585-D42D6D147ADE}" dt="2024-03-21T12:50:32.633" v="4" actId="47"/>
        <pc:sldMkLst>
          <pc:docMk/>
          <pc:sldMk cId="4226367302" sldId="2147472101"/>
        </pc:sldMkLst>
      </pc:sldChg>
      <pc:sldChg chg="del">
        <pc:chgData name="Emil Stenström" userId="239515d2-16f6-4ef1-b0e7-45e135b44554" providerId="ADAL" clId="{F55A545C-499D-4E17-9585-D42D6D147ADE}" dt="2024-03-21T12:50:32.633" v="4" actId="47"/>
        <pc:sldMkLst>
          <pc:docMk/>
          <pc:sldMk cId="318720291" sldId="2147472102"/>
        </pc:sldMkLst>
      </pc:sldChg>
      <pc:sldChg chg="del">
        <pc:chgData name="Emil Stenström" userId="239515d2-16f6-4ef1-b0e7-45e135b44554" providerId="ADAL" clId="{F55A545C-499D-4E17-9585-D42D6D147ADE}" dt="2024-03-21T12:50:32.633" v="4" actId="47"/>
        <pc:sldMkLst>
          <pc:docMk/>
          <pc:sldMk cId="2051138761" sldId="2147472103"/>
        </pc:sldMkLst>
      </pc:sldChg>
      <pc:sldChg chg="del">
        <pc:chgData name="Emil Stenström" userId="239515d2-16f6-4ef1-b0e7-45e135b44554" providerId="ADAL" clId="{F55A545C-499D-4E17-9585-D42D6D147ADE}" dt="2024-03-21T12:48:54.060" v="2" actId="47"/>
        <pc:sldMkLst>
          <pc:docMk/>
          <pc:sldMk cId="3699195944" sldId="2147472111"/>
        </pc:sldMkLst>
      </pc:sldChg>
      <pc:sldChg chg="del">
        <pc:chgData name="Emil Stenström" userId="239515d2-16f6-4ef1-b0e7-45e135b44554" providerId="ADAL" clId="{F55A545C-499D-4E17-9585-D42D6D147ADE}" dt="2024-03-21T12:48:54.060" v="2" actId="47"/>
        <pc:sldMkLst>
          <pc:docMk/>
          <pc:sldMk cId="2878913158" sldId="2147472112"/>
        </pc:sldMkLst>
      </pc:sldChg>
      <pc:sldChg chg="del">
        <pc:chgData name="Emil Stenström" userId="239515d2-16f6-4ef1-b0e7-45e135b44554" providerId="ADAL" clId="{F55A545C-499D-4E17-9585-D42D6D147ADE}" dt="2024-03-21T12:48:54.060" v="2" actId="47"/>
        <pc:sldMkLst>
          <pc:docMk/>
          <pc:sldMk cId="3889533165" sldId="2147472113"/>
        </pc:sldMkLst>
      </pc:sldChg>
      <pc:sldChg chg="del">
        <pc:chgData name="Emil Stenström" userId="239515d2-16f6-4ef1-b0e7-45e135b44554" providerId="ADAL" clId="{F55A545C-499D-4E17-9585-D42D6D147ADE}" dt="2024-03-21T12:48:54.060" v="2" actId="47"/>
        <pc:sldMkLst>
          <pc:docMk/>
          <pc:sldMk cId="48808107" sldId="2147472117"/>
        </pc:sldMkLst>
      </pc:sldChg>
      <pc:sldChg chg="del">
        <pc:chgData name="Emil Stenström" userId="239515d2-16f6-4ef1-b0e7-45e135b44554" providerId="ADAL" clId="{F55A545C-499D-4E17-9585-D42D6D147ADE}" dt="2024-03-21T12:48:54.060" v="2" actId="47"/>
        <pc:sldMkLst>
          <pc:docMk/>
          <pc:sldMk cId="3776407389" sldId="2147472118"/>
        </pc:sldMkLst>
      </pc:sldChg>
      <pc:sldChg chg="del">
        <pc:chgData name="Emil Stenström" userId="239515d2-16f6-4ef1-b0e7-45e135b44554" providerId="ADAL" clId="{F55A545C-499D-4E17-9585-D42D6D147ADE}" dt="2024-03-21T12:48:54.060" v="2" actId="47"/>
        <pc:sldMkLst>
          <pc:docMk/>
          <pc:sldMk cId="2541833289" sldId="2147472120"/>
        </pc:sldMkLst>
      </pc:sldChg>
      <pc:sldChg chg="del">
        <pc:chgData name="Emil Stenström" userId="239515d2-16f6-4ef1-b0e7-45e135b44554" providerId="ADAL" clId="{F55A545C-499D-4E17-9585-D42D6D147ADE}" dt="2024-03-21T12:50:32.633" v="4" actId="47"/>
        <pc:sldMkLst>
          <pc:docMk/>
          <pc:sldMk cId="1563177240" sldId="2147472121"/>
        </pc:sldMkLst>
      </pc:sldChg>
      <pc:sldChg chg="del">
        <pc:chgData name="Emil Stenström" userId="239515d2-16f6-4ef1-b0e7-45e135b44554" providerId="ADAL" clId="{F55A545C-499D-4E17-9585-D42D6D147ADE}" dt="2024-03-21T12:48:54.060" v="2" actId="47"/>
        <pc:sldMkLst>
          <pc:docMk/>
          <pc:sldMk cId="1955034912" sldId="2147472123"/>
        </pc:sldMkLst>
      </pc:sldChg>
      <pc:sldChg chg="del">
        <pc:chgData name="Emil Stenström" userId="239515d2-16f6-4ef1-b0e7-45e135b44554" providerId="ADAL" clId="{F55A545C-499D-4E17-9585-D42D6D147ADE}" dt="2024-03-21T12:50:32.633" v="4" actId="47"/>
        <pc:sldMkLst>
          <pc:docMk/>
          <pc:sldMk cId="1119944909" sldId="2147472125"/>
        </pc:sldMkLst>
      </pc:sldChg>
      <pc:sldChg chg="del">
        <pc:chgData name="Emil Stenström" userId="239515d2-16f6-4ef1-b0e7-45e135b44554" providerId="ADAL" clId="{F55A545C-499D-4E17-9585-D42D6D147ADE}" dt="2024-03-21T12:48:54.060" v="2" actId="47"/>
        <pc:sldMkLst>
          <pc:docMk/>
          <pc:sldMk cId="869267845" sldId="2147472128"/>
        </pc:sldMkLst>
      </pc:sldChg>
      <pc:sldChg chg="del">
        <pc:chgData name="Emil Stenström" userId="239515d2-16f6-4ef1-b0e7-45e135b44554" providerId="ADAL" clId="{F55A545C-499D-4E17-9585-D42D6D147ADE}" dt="2024-03-21T12:50:32.633" v="4" actId="47"/>
        <pc:sldMkLst>
          <pc:docMk/>
          <pc:sldMk cId="4107743145" sldId="2147472132"/>
        </pc:sldMkLst>
      </pc:sldChg>
      <pc:sldChg chg="del">
        <pc:chgData name="Emil Stenström" userId="239515d2-16f6-4ef1-b0e7-45e135b44554" providerId="ADAL" clId="{F55A545C-499D-4E17-9585-D42D6D147ADE}" dt="2024-03-21T12:50:32.633" v="4" actId="47"/>
        <pc:sldMkLst>
          <pc:docMk/>
          <pc:sldMk cId="160582805" sldId="2147472184"/>
        </pc:sldMkLst>
      </pc:sldChg>
      <pc:sldChg chg="del">
        <pc:chgData name="Emil Stenström" userId="239515d2-16f6-4ef1-b0e7-45e135b44554" providerId="ADAL" clId="{F55A545C-499D-4E17-9585-D42D6D147ADE}" dt="2024-03-21T12:48:54.060" v="2" actId="47"/>
        <pc:sldMkLst>
          <pc:docMk/>
          <pc:sldMk cId="1948316218" sldId="2147472222"/>
        </pc:sldMkLst>
      </pc:sldChg>
      <pc:sldChg chg="del">
        <pc:chgData name="Emil Stenström" userId="239515d2-16f6-4ef1-b0e7-45e135b44554" providerId="ADAL" clId="{F55A545C-499D-4E17-9585-D42D6D147ADE}" dt="2024-03-21T12:50:32.633" v="4" actId="47"/>
        <pc:sldMkLst>
          <pc:docMk/>
          <pc:sldMk cId="1758099409" sldId="2147472227"/>
        </pc:sldMkLst>
      </pc:sldChg>
      <pc:sldChg chg="del">
        <pc:chgData name="Emil Stenström" userId="239515d2-16f6-4ef1-b0e7-45e135b44554" providerId="ADAL" clId="{F55A545C-499D-4E17-9585-D42D6D147ADE}" dt="2024-03-21T12:50:32.633" v="4" actId="47"/>
        <pc:sldMkLst>
          <pc:docMk/>
          <pc:sldMk cId="507293428" sldId="2147472233"/>
        </pc:sldMkLst>
      </pc:sldChg>
      <pc:sldChg chg="del">
        <pc:chgData name="Emil Stenström" userId="239515d2-16f6-4ef1-b0e7-45e135b44554" providerId="ADAL" clId="{F55A545C-499D-4E17-9585-D42D6D147ADE}" dt="2024-03-21T12:50:32.633" v="4" actId="47"/>
        <pc:sldMkLst>
          <pc:docMk/>
          <pc:sldMk cId="1235125420" sldId="2147472234"/>
        </pc:sldMkLst>
      </pc:sldChg>
      <pc:sldChg chg="del">
        <pc:chgData name="Emil Stenström" userId="239515d2-16f6-4ef1-b0e7-45e135b44554" providerId="ADAL" clId="{F55A545C-499D-4E17-9585-D42D6D147ADE}" dt="2024-03-21T12:50:32.633" v="4" actId="47"/>
        <pc:sldMkLst>
          <pc:docMk/>
          <pc:sldMk cId="1400385650" sldId="2147472235"/>
        </pc:sldMkLst>
      </pc:sldChg>
      <pc:sldChg chg="del">
        <pc:chgData name="Emil Stenström" userId="239515d2-16f6-4ef1-b0e7-45e135b44554" providerId="ADAL" clId="{F55A545C-499D-4E17-9585-D42D6D147ADE}" dt="2024-03-21T12:48:54.060" v="2" actId="47"/>
        <pc:sldMkLst>
          <pc:docMk/>
          <pc:sldMk cId="260068019" sldId="2147472236"/>
        </pc:sldMkLst>
      </pc:sldChg>
      <pc:sldChg chg="del">
        <pc:chgData name="Emil Stenström" userId="239515d2-16f6-4ef1-b0e7-45e135b44554" providerId="ADAL" clId="{F55A545C-499D-4E17-9585-D42D6D147ADE}" dt="2024-03-21T12:48:54.060" v="2" actId="47"/>
        <pc:sldMkLst>
          <pc:docMk/>
          <pc:sldMk cId="1317648655" sldId="2147472254"/>
        </pc:sldMkLst>
      </pc:sldChg>
      <pc:sldChg chg="del">
        <pc:chgData name="Emil Stenström" userId="239515d2-16f6-4ef1-b0e7-45e135b44554" providerId="ADAL" clId="{F55A545C-499D-4E17-9585-D42D6D147ADE}" dt="2024-03-21T12:50:32.633" v="4" actId="47"/>
        <pc:sldMkLst>
          <pc:docMk/>
          <pc:sldMk cId="2796569969" sldId="2147472261"/>
        </pc:sldMkLst>
      </pc:sldChg>
      <pc:sldChg chg="del">
        <pc:chgData name="Emil Stenström" userId="239515d2-16f6-4ef1-b0e7-45e135b44554" providerId="ADAL" clId="{F55A545C-499D-4E17-9585-D42D6D147ADE}" dt="2024-03-21T12:50:32.633" v="4" actId="47"/>
        <pc:sldMkLst>
          <pc:docMk/>
          <pc:sldMk cId="2577402101" sldId="2147472262"/>
        </pc:sldMkLst>
      </pc:sldChg>
      <pc:sldChg chg="del">
        <pc:chgData name="Emil Stenström" userId="239515d2-16f6-4ef1-b0e7-45e135b44554" providerId="ADAL" clId="{F55A545C-499D-4E17-9585-D42D6D147ADE}" dt="2024-03-21T12:50:32.633" v="4" actId="47"/>
        <pc:sldMkLst>
          <pc:docMk/>
          <pc:sldMk cId="2320669000" sldId="2147472263"/>
        </pc:sldMkLst>
      </pc:sldChg>
      <pc:sldChg chg="del">
        <pc:chgData name="Emil Stenström" userId="239515d2-16f6-4ef1-b0e7-45e135b44554" providerId="ADAL" clId="{F55A545C-499D-4E17-9585-D42D6D147ADE}" dt="2024-03-21T12:50:32.633" v="4" actId="47"/>
        <pc:sldMkLst>
          <pc:docMk/>
          <pc:sldMk cId="2266739652" sldId="2147472264"/>
        </pc:sldMkLst>
      </pc:sldChg>
      <pc:sldChg chg="del">
        <pc:chgData name="Emil Stenström" userId="239515d2-16f6-4ef1-b0e7-45e135b44554" providerId="ADAL" clId="{F55A545C-499D-4E17-9585-D42D6D147ADE}" dt="2024-03-21T12:50:32.633" v="4" actId="47"/>
        <pc:sldMkLst>
          <pc:docMk/>
          <pc:sldMk cId="3111359506" sldId="2147472266"/>
        </pc:sldMkLst>
      </pc:sldChg>
      <pc:sldChg chg="del">
        <pc:chgData name="Emil Stenström" userId="239515d2-16f6-4ef1-b0e7-45e135b44554" providerId="ADAL" clId="{F55A545C-499D-4E17-9585-D42D6D147ADE}" dt="2024-03-21T12:48:54.060" v="2" actId="47"/>
        <pc:sldMkLst>
          <pc:docMk/>
          <pc:sldMk cId="411736534" sldId="2147472287"/>
        </pc:sldMkLst>
      </pc:sldChg>
      <pc:sldChg chg="del">
        <pc:chgData name="Emil Stenström" userId="239515d2-16f6-4ef1-b0e7-45e135b44554" providerId="ADAL" clId="{F55A545C-499D-4E17-9585-D42D6D147ADE}" dt="2024-03-21T12:48:54.060" v="2" actId="47"/>
        <pc:sldMkLst>
          <pc:docMk/>
          <pc:sldMk cId="3206987399" sldId="2147472318"/>
        </pc:sldMkLst>
      </pc:sldChg>
      <pc:sldChg chg="del">
        <pc:chgData name="Emil Stenström" userId="239515d2-16f6-4ef1-b0e7-45e135b44554" providerId="ADAL" clId="{F55A545C-499D-4E17-9585-D42D6D147ADE}" dt="2024-03-21T12:50:32.633" v="4" actId="47"/>
        <pc:sldMkLst>
          <pc:docMk/>
          <pc:sldMk cId="3400285506" sldId="2147472355"/>
        </pc:sldMkLst>
      </pc:sldChg>
      <pc:sldChg chg="del">
        <pc:chgData name="Emil Stenström" userId="239515d2-16f6-4ef1-b0e7-45e135b44554" providerId="ADAL" clId="{F55A545C-499D-4E17-9585-D42D6D147ADE}" dt="2024-03-21T12:48:54.060" v="2" actId="47"/>
        <pc:sldMkLst>
          <pc:docMk/>
          <pc:sldMk cId="3997086625" sldId="2147472356"/>
        </pc:sldMkLst>
      </pc:sldChg>
      <pc:sldChg chg="del">
        <pc:chgData name="Emil Stenström" userId="239515d2-16f6-4ef1-b0e7-45e135b44554" providerId="ADAL" clId="{F55A545C-499D-4E17-9585-D42D6D147ADE}" dt="2024-03-21T12:48:54.060" v="2" actId="47"/>
        <pc:sldMkLst>
          <pc:docMk/>
          <pc:sldMk cId="2866586324" sldId="2147472358"/>
        </pc:sldMkLst>
      </pc:sldChg>
      <pc:sldChg chg="del">
        <pc:chgData name="Emil Stenström" userId="239515d2-16f6-4ef1-b0e7-45e135b44554" providerId="ADAL" clId="{F55A545C-499D-4E17-9585-D42D6D147ADE}" dt="2024-03-21T12:48:54.060" v="2" actId="47"/>
        <pc:sldMkLst>
          <pc:docMk/>
          <pc:sldMk cId="2960969118" sldId="2147472361"/>
        </pc:sldMkLst>
      </pc:sldChg>
      <pc:sldChg chg="del">
        <pc:chgData name="Emil Stenström" userId="239515d2-16f6-4ef1-b0e7-45e135b44554" providerId="ADAL" clId="{F55A545C-499D-4E17-9585-D42D6D147ADE}" dt="2024-03-21T12:48:54.060" v="2" actId="47"/>
        <pc:sldMkLst>
          <pc:docMk/>
          <pc:sldMk cId="1845312951" sldId="2147472362"/>
        </pc:sldMkLst>
      </pc:sldChg>
      <pc:sldChg chg="del">
        <pc:chgData name="Emil Stenström" userId="239515d2-16f6-4ef1-b0e7-45e135b44554" providerId="ADAL" clId="{F55A545C-499D-4E17-9585-D42D6D147ADE}" dt="2024-03-21T12:48:54.060" v="2" actId="47"/>
        <pc:sldMkLst>
          <pc:docMk/>
          <pc:sldMk cId="661575821" sldId="2147472363"/>
        </pc:sldMkLst>
      </pc:sldChg>
      <pc:sldChg chg="del">
        <pc:chgData name="Emil Stenström" userId="239515d2-16f6-4ef1-b0e7-45e135b44554" providerId="ADAL" clId="{F55A545C-499D-4E17-9585-D42D6D147ADE}" dt="2024-03-21T12:50:32.633" v="4" actId="47"/>
        <pc:sldMkLst>
          <pc:docMk/>
          <pc:sldMk cId="1038642726" sldId="2147472367"/>
        </pc:sldMkLst>
      </pc:sldChg>
      <pc:sldChg chg="del">
        <pc:chgData name="Emil Stenström" userId="239515d2-16f6-4ef1-b0e7-45e135b44554" providerId="ADAL" clId="{F55A545C-499D-4E17-9585-D42D6D147ADE}" dt="2024-03-21T12:48:54.060" v="2" actId="47"/>
        <pc:sldMkLst>
          <pc:docMk/>
          <pc:sldMk cId="2640259956" sldId="2147472372"/>
        </pc:sldMkLst>
      </pc:sldChg>
      <pc:sldChg chg="del">
        <pc:chgData name="Emil Stenström" userId="239515d2-16f6-4ef1-b0e7-45e135b44554" providerId="ADAL" clId="{F55A545C-499D-4E17-9585-D42D6D147ADE}" dt="2024-03-21T12:48:54.060" v="2" actId="47"/>
        <pc:sldMkLst>
          <pc:docMk/>
          <pc:sldMk cId="2792717467" sldId="2147472373"/>
        </pc:sldMkLst>
      </pc:sldChg>
      <pc:sldChg chg="del">
        <pc:chgData name="Emil Stenström" userId="239515d2-16f6-4ef1-b0e7-45e135b44554" providerId="ADAL" clId="{F55A545C-499D-4E17-9585-D42D6D147ADE}" dt="2024-03-21T12:50:32.633" v="4" actId="47"/>
        <pc:sldMkLst>
          <pc:docMk/>
          <pc:sldMk cId="2640099191" sldId="2147472374"/>
        </pc:sldMkLst>
      </pc:sldChg>
      <pc:sldChg chg="del">
        <pc:chgData name="Emil Stenström" userId="239515d2-16f6-4ef1-b0e7-45e135b44554" providerId="ADAL" clId="{F55A545C-499D-4E17-9585-D42D6D147ADE}" dt="2024-03-21T12:48:54.060" v="2" actId="47"/>
        <pc:sldMkLst>
          <pc:docMk/>
          <pc:sldMk cId="4079067616" sldId="2147472381"/>
        </pc:sldMkLst>
      </pc:sldChg>
      <pc:sldChg chg="del">
        <pc:chgData name="Emil Stenström" userId="239515d2-16f6-4ef1-b0e7-45e135b44554" providerId="ADAL" clId="{F55A545C-499D-4E17-9585-D42D6D147ADE}" dt="2024-03-21T12:48:54.060" v="2" actId="47"/>
        <pc:sldMkLst>
          <pc:docMk/>
          <pc:sldMk cId="1627642404" sldId="2147472382"/>
        </pc:sldMkLst>
      </pc:sldChg>
      <pc:sldChg chg="del">
        <pc:chgData name="Emil Stenström" userId="239515d2-16f6-4ef1-b0e7-45e135b44554" providerId="ADAL" clId="{F55A545C-499D-4E17-9585-D42D6D147ADE}" dt="2024-03-21T12:48:54.060" v="2" actId="47"/>
        <pc:sldMkLst>
          <pc:docMk/>
          <pc:sldMk cId="1479183042" sldId="2147472387"/>
        </pc:sldMkLst>
      </pc:sldChg>
      <pc:sldChg chg="del">
        <pc:chgData name="Emil Stenström" userId="239515d2-16f6-4ef1-b0e7-45e135b44554" providerId="ADAL" clId="{F55A545C-499D-4E17-9585-D42D6D147ADE}" dt="2024-03-21T12:48:54.060" v="2" actId="47"/>
        <pc:sldMkLst>
          <pc:docMk/>
          <pc:sldMk cId="1547520118" sldId="2147472388"/>
        </pc:sldMkLst>
      </pc:sldChg>
      <pc:sldChg chg="del">
        <pc:chgData name="Emil Stenström" userId="239515d2-16f6-4ef1-b0e7-45e135b44554" providerId="ADAL" clId="{F55A545C-499D-4E17-9585-D42D6D147ADE}" dt="2024-03-21T12:48:54.060" v="2" actId="47"/>
        <pc:sldMkLst>
          <pc:docMk/>
          <pc:sldMk cId="436575227" sldId="2147472405"/>
        </pc:sldMkLst>
      </pc:sldChg>
      <pc:sldChg chg="del">
        <pc:chgData name="Emil Stenström" userId="239515d2-16f6-4ef1-b0e7-45e135b44554" providerId="ADAL" clId="{F55A545C-499D-4E17-9585-D42D6D147ADE}" dt="2024-03-21T12:48:54.060" v="2" actId="47"/>
        <pc:sldMkLst>
          <pc:docMk/>
          <pc:sldMk cId="1817748546" sldId="2147472412"/>
        </pc:sldMkLst>
      </pc:sldChg>
      <pc:sldChg chg="del">
        <pc:chgData name="Emil Stenström" userId="239515d2-16f6-4ef1-b0e7-45e135b44554" providerId="ADAL" clId="{F55A545C-499D-4E17-9585-D42D6D147ADE}" dt="2024-03-21T12:48:54.060" v="2" actId="47"/>
        <pc:sldMkLst>
          <pc:docMk/>
          <pc:sldMk cId="3868255736" sldId="2147472426"/>
        </pc:sldMkLst>
      </pc:sldChg>
      <pc:sldChg chg="del">
        <pc:chgData name="Emil Stenström" userId="239515d2-16f6-4ef1-b0e7-45e135b44554" providerId="ADAL" clId="{F55A545C-499D-4E17-9585-D42D6D147ADE}" dt="2024-03-21T12:48:54.060" v="2" actId="47"/>
        <pc:sldMkLst>
          <pc:docMk/>
          <pc:sldMk cId="1614481360" sldId="2147472428"/>
        </pc:sldMkLst>
      </pc:sldChg>
      <pc:sldChg chg="del">
        <pc:chgData name="Emil Stenström" userId="239515d2-16f6-4ef1-b0e7-45e135b44554" providerId="ADAL" clId="{F55A545C-499D-4E17-9585-D42D6D147ADE}" dt="2024-03-21T12:50:32.633" v="4" actId="47"/>
        <pc:sldMkLst>
          <pc:docMk/>
          <pc:sldMk cId="2664189388" sldId="2147472429"/>
        </pc:sldMkLst>
      </pc:sldChg>
      <pc:sldChg chg="del">
        <pc:chgData name="Emil Stenström" userId="239515d2-16f6-4ef1-b0e7-45e135b44554" providerId="ADAL" clId="{F55A545C-499D-4E17-9585-D42D6D147ADE}" dt="2024-03-21T12:48:54.060" v="2" actId="47"/>
        <pc:sldMkLst>
          <pc:docMk/>
          <pc:sldMk cId="3486877865" sldId="2147472432"/>
        </pc:sldMkLst>
      </pc:sldChg>
      <pc:sldChg chg="del">
        <pc:chgData name="Emil Stenström" userId="239515d2-16f6-4ef1-b0e7-45e135b44554" providerId="ADAL" clId="{F55A545C-499D-4E17-9585-D42D6D147ADE}" dt="2024-03-21T12:48:54.060" v="2" actId="47"/>
        <pc:sldMkLst>
          <pc:docMk/>
          <pc:sldMk cId="2445659881" sldId="2147472438"/>
        </pc:sldMkLst>
      </pc:sldChg>
      <pc:sldChg chg="del">
        <pc:chgData name="Emil Stenström" userId="239515d2-16f6-4ef1-b0e7-45e135b44554" providerId="ADAL" clId="{F55A545C-499D-4E17-9585-D42D6D147ADE}" dt="2024-03-21T12:48:54.060" v="2" actId="47"/>
        <pc:sldMkLst>
          <pc:docMk/>
          <pc:sldMk cId="3934662130" sldId="2147472443"/>
        </pc:sldMkLst>
      </pc:sldChg>
      <pc:sldChg chg="del">
        <pc:chgData name="Emil Stenström" userId="239515d2-16f6-4ef1-b0e7-45e135b44554" providerId="ADAL" clId="{F55A545C-499D-4E17-9585-D42D6D147ADE}" dt="2024-03-21T12:48:54.060" v="2" actId="47"/>
        <pc:sldMkLst>
          <pc:docMk/>
          <pc:sldMk cId="3229670879" sldId="2147472444"/>
        </pc:sldMkLst>
      </pc:sldChg>
      <pc:sldChg chg="addSp modSp add mod setBg">
        <pc:chgData name="Emil Stenström" userId="239515d2-16f6-4ef1-b0e7-45e135b44554" providerId="ADAL" clId="{F55A545C-499D-4E17-9585-D42D6D147ADE}" dt="2024-03-22T21:34:42.110" v="1115" actId="1076"/>
        <pc:sldMkLst>
          <pc:docMk/>
          <pc:sldMk cId="987665573" sldId="2147472559"/>
        </pc:sldMkLst>
        <pc:spChg chg="mod">
          <ac:chgData name="Emil Stenström" userId="239515d2-16f6-4ef1-b0e7-45e135b44554" providerId="ADAL" clId="{F55A545C-499D-4E17-9585-D42D6D147ADE}" dt="2024-03-22T21:34:42.110" v="1115" actId="1076"/>
          <ac:spMkLst>
            <pc:docMk/>
            <pc:sldMk cId="987665573" sldId="2147472559"/>
            <ac:spMk id="3" creationId="{3DEB7F23-C74F-402D-D12E-29599404AEAF}"/>
          </ac:spMkLst>
        </pc:spChg>
        <pc:spChg chg="mod">
          <ac:chgData name="Emil Stenström" userId="239515d2-16f6-4ef1-b0e7-45e135b44554" providerId="ADAL" clId="{F55A545C-499D-4E17-9585-D42D6D147ADE}" dt="2024-03-21T12:54:40.489" v="8" actId="207"/>
          <ac:spMkLst>
            <pc:docMk/>
            <pc:sldMk cId="987665573" sldId="2147472559"/>
            <ac:spMk id="4" creationId="{2B6DF61E-1C5D-C65E-3664-4A302D82EB54}"/>
          </ac:spMkLst>
        </pc:spChg>
        <pc:spChg chg="add mod">
          <ac:chgData name="Emil Stenström" userId="239515d2-16f6-4ef1-b0e7-45e135b44554" providerId="ADAL" clId="{F55A545C-499D-4E17-9585-D42D6D147ADE}" dt="2024-03-22T21:34:23.234" v="1104" actId="20577"/>
          <ac:spMkLst>
            <pc:docMk/>
            <pc:sldMk cId="987665573" sldId="2147472559"/>
            <ac:spMk id="6" creationId="{F9B97343-94FD-07D4-4ED1-A1B6B5BFEB03}"/>
          </ac:spMkLst>
        </pc:spChg>
        <pc:spChg chg="mod">
          <ac:chgData name="Emil Stenström" userId="239515d2-16f6-4ef1-b0e7-45e135b44554" providerId="ADAL" clId="{F55A545C-499D-4E17-9585-D42D6D147ADE}" dt="2024-03-21T12:55:32.394" v="52" actId="20577"/>
          <ac:spMkLst>
            <pc:docMk/>
            <pc:sldMk cId="987665573" sldId="2147472559"/>
            <ac:spMk id="49" creationId="{195EC2C8-5AC7-9680-242C-32AE71AF40CA}"/>
          </ac:spMkLst>
        </pc:spChg>
        <pc:spChg chg="mod">
          <ac:chgData name="Emil Stenström" userId="239515d2-16f6-4ef1-b0e7-45e135b44554" providerId="ADAL" clId="{F55A545C-499D-4E17-9585-D42D6D147ADE}" dt="2024-03-21T12:56:42.225" v="157" actId="20577"/>
          <ac:spMkLst>
            <pc:docMk/>
            <pc:sldMk cId="987665573" sldId="2147472559"/>
            <ac:spMk id="51" creationId="{EA8C88F6-2593-6A5F-BCF4-FA6C7375F626}"/>
          </ac:spMkLst>
        </pc:spChg>
      </pc:sldChg>
      <pc:sldChg chg="del">
        <pc:chgData name="Emil Stenström" userId="239515d2-16f6-4ef1-b0e7-45e135b44554" providerId="ADAL" clId="{F55A545C-499D-4E17-9585-D42D6D147ADE}" dt="2024-03-21T12:48:54.060" v="2" actId="47"/>
        <pc:sldMkLst>
          <pc:docMk/>
          <pc:sldMk cId="2726357492" sldId="2147472568"/>
        </pc:sldMkLst>
      </pc:sldChg>
      <pc:sldChg chg="del">
        <pc:chgData name="Emil Stenström" userId="239515d2-16f6-4ef1-b0e7-45e135b44554" providerId="ADAL" clId="{F55A545C-499D-4E17-9585-D42D6D147ADE}" dt="2024-03-21T12:47:54.960" v="1" actId="47"/>
        <pc:sldMkLst>
          <pc:docMk/>
          <pc:sldMk cId="170357300" sldId="2147472636"/>
        </pc:sldMkLst>
      </pc:sldChg>
      <pc:sldChg chg="del">
        <pc:chgData name="Emil Stenström" userId="239515d2-16f6-4ef1-b0e7-45e135b44554" providerId="ADAL" clId="{F55A545C-499D-4E17-9585-D42D6D147ADE}" dt="2024-03-21T12:47:49.730" v="0" actId="47"/>
        <pc:sldMkLst>
          <pc:docMk/>
          <pc:sldMk cId="2164670646" sldId="2147472637"/>
        </pc:sldMkLst>
      </pc:sldChg>
      <pc:sldChg chg="del">
        <pc:chgData name="Emil Stenström" userId="239515d2-16f6-4ef1-b0e7-45e135b44554" providerId="ADAL" clId="{F55A545C-499D-4E17-9585-D42D6D147ADE}" dt="2024-03-21T12:47:49.730" v="0" actId="47"/>
        <pc:sldMkLst>
          <pc:docMk/>
          <pc:sldMk cId="2776043113" sldId="2147472638"/>
        </pc:sldMkLst>
      </pc:sldChg>
      <pc:sldChg chg="del">
        <pc:chgData name="Emil Stenström" userId="239515d2-16f6-4ef1-b0e7-45e135b44554" providerId="ADAL" clId="{F55A545C-499D-4E17-9585-D42D6D147ADE}" dt="2024-03-21T12:47:49.730" v="0" actId="47"/>
        <pc:sldMkLst>
          <pc:docMk/>
          <pc:sldMk cId="1685838917" sldId="2147472639"/>
        </pc:sldMkLst>
      </pc:sldChg>
      <pc:sldChg chg="del">
        <pc:chgData name="Emil Stenström" userId="239515d2-16f6-4ef1-b0e7-45e135b44554" providerId="ADAL" clId="{F55A545C-499D-4E17-9585-D42D6D147ADE}" dt="2024-03-21T12:47:49.730" v="0" actId="47"/>
        <pc:sldMkLst>
          <pc:docMk/>
          <pc:sldMk cId="2940367494" sldId="2147472640"/>
        </pc:sldMkLst>
      </pc:sldChg>
      <pc:sldChg chg="del">
        <pc:chgData name="Emil Stenström" userId="239515d2-16f6-4ef1-b0e7-45e135b44554" providerId="ADAL" clId="{F55A545C-499D-4E17-9585-D42D6D147ADE}" dt="2024-03-21T12:47:49.730" v="0" actId="47"/>
        <pc:sldMkLst>
          <pc:docMk/>
          <pc:sldMk cId="1535478965" sldId="2147472641"/>
        </pc:sldMkLst>
      </pc:sldChg>
      <pc:sldChg chg="del">
        <pc:chgData name="Emil Stenström" userId="239515d2-16f6-4ef1-b0e7-45e135b44554" providerId="ADAL" clId="{F55A545C-499D-4E17-9585-D42D6D147ADE}" dt="2024-03-21T12:47:49.730" v="0" actId="47"/>
        <pc:sldMkLst>
          <pc:docMk/>
          <pc:sldMk cId="2742485875" sldId="2147472642"/>
        </pc:sldMkLst>
      </pc:sldChg>
      <pc:sldChg chg="del">
        <pc:chgData name="Emil Stenström" userId="239515d2-16f6-4ef1-b0e7-45e135b44554" providerId="ADAL" clId="{F55A545C-499D-4E17-9585-D42D6D147ADE}" dt="2024-03-21T12:47:49.730" v="0" actId="47"/>
        <pc:sldMkLst>
          <pc:docMk/>
          <pc:sldMk cId="914276151" sldId="2147472643"/>
        </pc:sldMkLst>
      </pc:sldChg>
      <pc:sldChg chg="del">
        <pc:chgData name="Emil Stenström" userId="239515d2-16f6-4ef1-b0e7-45e135b44554" providerId="ADAL" clId="{F55A545C-499D-4E17-9585-D42D6D147ADE}" dt="2024-03-21T12:47:49.730" v="0" actId="47"/>
        <pc:sldMkLst>
          <pc:docMk/>
          <pc:sldMk cId="431680997" sldId="2147472644"/>
        </pc:sldMkLst>
      </pc:sldChg>
      <pc:sldChg chg="del">
        <pc:chgData name="Emil Stenström" userId="239515d2-16f6-4ef1-b0e7-45e135b44554" providerId="ADAL" clId="{F55A545C-499D-4E17-9585-D42D6D147ADE}" dt="2024-03-21T12:47:49.730" v="0" actId="47"/>
        <pc:sldMkLst>
          <pc:docMk/>
          <pc:sldMk cId="3562754954" sldId="2147472645"/>
        </pc:sldMkLst>
      </pc:sldChg>
      <pc:sldChg chg="del">
        <pc:chgData name="Emil Stenström" userId="239515d2-16f6-4ef1-b0e7-45e135b44554" providerId="ADAL" clId="{F55A545C-499D-4E17-9585-D42D6D147ADE}" dt="2024-03-21T12:47:49.730" v="0" actId="47"/>
        <pc:sldMkLst>
          <pc:docMk/>
          <pc:sldMk cId="1686268116" sldId="2147472646"/>
        </pc:sldMkLst>
      </pc:sldChg>
      <pc:sldChg chg="del">
        <pc:chgData name="Emil Stenström" userId="239515d2-16f6-4ef1-b0e7-45e135b44554" providerId="ADAL" clId="{F55A545C-499D-4E17-9585-D42D6D147ADE}" dt="2024-03-21T12:47:49.730" v="0" actId="47"/>
        <pc:sldMkLst>
          <pc:docMk/>
          <pc:sldMk cId="624596823" sldId="2147472647"/>
        </pc:sldMkLst>
      </pc:sldChg>
      <pc:sldChg chg="del">
        <pc:chgData name="Emil Stenström" userId="239515d2-16f6-4ef1-b0e7-45e135b44554" providerId="ADAL" clId="{F55A545C-499D-4E17-9585-D42D6D147ADE}" dt="2024-03-21T12:53:03.347" v="6" actId="47"/>
        <pc:sldMkLst>
          <pc:docMk/>
          <pc:sldMk cId="4197636542" sldId="2147472649"/>
        </pc:sldMkLst>
      </pc:sldChg>
      <pc:sldChg chg="del">
        <pc:chgData name="Emil Stenström" userId="239515d2-16f6-4ef1-b0e7-45e135b44554" providerId="ADAL" clId="{F55A545C-499D-4E17-9585-D42D6D147ADE}" dt="2024-03-21T12:53:03.347" v="6" actId="47"/>
        <pc:sldMkLst>
          <pc:docMk/>
          <pc:sldMk cId="4109439942" sldId="2147472650"/>
        </pc:sldMkLst>
      </pc:sldChg>
      <pc:sldChg chg="del">
        <pc:chgData name="Emil Stenström" userId="239515d2-16f6-4ef1-b0e7-45e135b44554" providerId="ADAL" clId="{F55A545C-499D-4E17-9585-D42D6D147ADE}" dt="2024-03-21T12:48:54.060" v="2" actId="47"/>
        <pc:sldMkLst>
          <pc:docMk/>
          <pc:sldMk cId="2479114816" sldId="2147472653"/>
        </pc:sldMkLst>
      </pc:sldChg>
      <pc:sldChg chg="addSp delSp modSp new mod modClrScheme chgLayout">
        <pc:chgData name="Emil Stenström" userId="239515d2-16f6-4ef1-b0e7-45e135b44554" providerId="ADAL" clId="{F55A545C-499D-4E17-9585-D42D6D147ADE}" dt="2024-03-22T21:32:23.230" v="1102" actId="20577"/>
        <pc:sldMkLst>
          <pc:docMk/>
          <pc:sldMk cId="4066386317" sldId="2147472653"/>
        </pc:sldMkLst>
        <pc:spChg chg="del mod ord">
          <ac:chgData name="Emil Stenström" userId="239515d2-16f6-4ef1-b0e7-45e135b44554" providerId="ADAL" clId="{F55A545C-499D-4E17-9585-D42D6D147ADE}" dt="2024-03-21T12:57:05.412" v="159" actId="700"/>
          <ac:spMkLst>
            <pc:docMk/>
            <pc:sldMk cId="4066386317" sldId="2147472653"/>
            <ac:spMk id="2" creationId="{B7085FDF-E5BD-62FB-EDB3-25B06FD226D7}"/>
          </ac:spMkLst>
        </pc:spChg>
        <pc:spChg chg="del mod ord">
          <ac:chgData name="Emil Stenström" userId="239515d2-16f6-4ef1-b0e7-45e135b44554" providerId="ADAL" clId="{F55A545C-499D-4E17-9585-D42D6D147ADE}" dt="2024-03-21T12:57:05.412" v="159" actId="700"/>
          <ac:spMkLst>
            <pc:docMk/>
            <pc:sldMk cId="4066386317" sldId="2147472653"/>
            <ac:spMk id="3" creationId="{D9AD939C-9580-356C-2BE3-B28174B1A5FD}"/>
          </ac:spMkLst>
        </pc:spChg>
        <pc:spChg chg="del mod ord">
          <ac:chgData name="Emil Stenström" userId="239515d2-16f6-4ef1-b0e7-45e135b44554" providerId="ADAL" clId="{F55A545C-499D-4E17-9585-D42D6D147ADE}" dt="2024-03-21T12:57:05.412" v="159" actId="700"/>
          <ac:spMkLst>
            <pc:docMk/>
            <pc:sldMk cId="4066386317" sldId="2147472653"/>
            <ac:spMk id="4" creationId="{2862FE7D-8CA3-DC7A-F840-27C099FDFFBA}"/>
          </ac:spMkLst>
        </pc:spChg>
        <pc:spChg chg="add mod ord">
          <ac:chgData name="Emil Stenström" userId="239515d2-16f6-4ef1-b0e7-45e135b44554" providerId="ADAL" clId="{F55A545C-499D-4E17-9585-D42D6D147ADE}" dt="2024-03-21T12:57:11.775" v="174" actId="20577"/>
          <ac:spMkLst>
            <pc:docMk/>
            <pc:sldMk cId="4066386317" sldId="2147472653"/>
            <ac:spMk id="5" creationId="{3132EA4F-8389-E993-CD29-7DEC4640207A}"/>
          </ac:spMkLst>
        </pc:spChg>
        <pc:spChg chg="add mod ord">
          <ac:chgData name="Emil Stenström" userId="239515d2-16f6-4ef1-b0e7-45e135b44554" providerId="ADAL" clId="{F55A545C-499D-4E17-9585-D42D6D147ADE}" dt="2024-03-22T21:32:23.230" v="1102" actId="20577"/>
          <ac:spMkLst>
            <pc:docMk/>
            <pc:sldMk cId="4066386317" sldId="2147472653"/>
            <ac:spMk id="6" creationId="{07713399-FD33-564D-FCC3-5D8D4843AEC1}"/>
          </ac:spMkLst>
        </pc:spChg>
        <pc:spChg chg="add mod ord">
          <ac:chgData name="Emil Stenström" userId="239515d2-16f6-4ef1-b0e7-45e135b44554" providerId="ADAL" clId="{F55A545C-499D-4E17-9585-D42D6D147ADE}" dt="2024-03-21T12:57:05.412" v="159" actId="700"/>
          <ac:spMkLst>
            <pc:docMk/>
            <pc:sldMk cId="4066386317" sldId="2147472653"/>
            <ac:spMk id="7" creationId="{11186BD9-D9F1-5704-110B-CBDF30967E05}"/>
          </ac:spMkLst>
        </pc:spChg>
      </pc:sldChg>
      <pc:sldChg chg="del">
        <pc:chgData name="Emil Stenström" userId="239515d2-16f6-4ef1-b0e7-45e135b44554" providerId="ADAL" clId="{F55A545C-499D-4E17-9585-D42D6D147ADE}" dt="2024-03-21T12:48:54.060" v="2" actId="47"/>
        <pc:sldMkLst>
          <pc:docMk/>
          <pc:sldMk cId="1345307150" sldId="2147472654"/>
        </pc:sldMkLst>
      </pc:sldChg>
      <pc:sldChg chg="del">
        <pc:chgData name="Emil Stenström" userId="239515d2-16f6-4ef1-b0e7-45e135b44554" providerId="ADAL" clId="{F55A545C-499D-4E17-9585-D42D6D147ADE}" dt="2024-03-21T12:48:54.060" v="2" actId="47"/>
        <pc:sldMkLst>
          <pc:docMk/>
          <pc:sldMk cId="2257230008" sldId="2147472655"/>
        </pc:sldMkLst>
      </pc:sldChg>
      <pc:sldChg chg="del">
        <pc:chgData name="Emil Stenström" userId="239515d2-16f6-4ef1-b0e7-45e135b44554" providerId="ADAL" clId="{F55A545C-499D-4E17-9585-D42D6D147ADE}" dt="2024-03-21T12:48:54.060" v="2" actId="47"/>
        <pc:sldMkLst>
          <pc:docMk/>
          <pc:sldMk cId="4086690125" sldId="2147472656"/>
        </pc:sldMkLst>
      </pc:sldChg>
      <pc:sldChg chg="del">
        <pc:chgData name="Emil Stenström" userId="239515d2-16f6-4ef1-b0e7-45e135b44554" providerId="ADAL" clId="{F55A545C-499D-4E17-9585-D42D6D147ADE}" dt="2024-03-21T12:50:32.633" v="4" actId="47"/>
        <pc:sldMkLst>
          <pc:docMk/>
          <pc:sldMk cId="1766162670" sldId="2147472657"/>
        </pc:sldMkLst>
      </pc:sldChg>
      <pc:sldMasterChg chg="delSldLayout">
        <pc:chgData name="Emil Stenström" userId="239515d2-16f6-4ef1-b0e7-45e135b44554" providerId="ADAL" clId="{F55A545C-499D-4E17-9585-D42D6D147ADE}" dt="2024-03-21T12:50:32.633" v="4" actId="47"/>
        <pc:sldMasterMkLst>
          <pc:docMk/>
          <pc:sldMasterMk cId="4233682424" sldId="2147483971"/>
        </pc:sldMasterMkLst>
        <pc:sldLayoutChg chg="del">
          <pc:chgData name="Emil Stenström" userId="239515d2-16f6-4ef1-b0e7-45e135b44554" providerId="ADAL" clId="{F55A545C-499D-4E17-9585-D42D6D147ADE}" dt="2024-03-21T12:50:32.633" v="4" actId="47"/>
          <pc:sldLayoutMkLst>
            <pc:docMk/>
            <pc:sldMasterMk cId="4233682424" sldId="2147483971"/>
            <pc:sldLayoutMk cId="2120509161" sldId="2147484047"/>
          </pc:sldLayoutMkLst>
        </pc:sldLayoutChg>
        <pc:sldLayoutChg chg="del">
          <pc:chgData name="Emil Stenström" userId="239515d2-16f6-4ef1-b0e7-45e135b44554" providerId="ADAL" clId="{F55A545C-499D-4E17-9585-D42D6D147ADE}" dt="2024-03-21T12:50:32.633" v="4" actId="47"/>
          <pc:sldLayoutMkLst>
            <pc:docMk/>
            <pc:sldMasterMk cId="4233682424" sldId="2147483971"/>
            <pc:sldLayoutMk cId="190310367" sldId="2147484048"/>
          </pc:sldLayoutMkLst>
        </pc:sldLayoutChg>
        <pc:sldLayoutChg chg="del">
          <pc:chgData name="Emil Stenström" userId="239515d2-16f6-4ef1-b0e7-45e135b44554" providerId="ADAL" clId="{F55A545C-499D-4E17-9585-D42D6D147ADE}" dt="2024-03-21T12:50:32.633" v="4" actId="47"/>
          <pc:sldLayoutMkLst>
            <pc:docMk/>
            <pc:sldMasterMk cId="4233682424" sldId="2147483971"/>
            <pc:sldLayoutMk cId="1128597346" sldId="2147484123"/>
          </pc:sldLayoutMkLst>
        </pc:sldLayoutChg>
      </pc:sldMasterChg>
      <pc:sldMasterChg chg="delSldLayout">
        <pc:chgData name="Emil Stenström" userId="239515d2-16f6-4ef1-b0e7-45e135b44554" providerId="ADAL" clId="{F55A545C-499D-4E17-9585-D42D6D147ADE}" dt="2024-03-21T12:48:54.060" v="2" actId="47"/>
        <pc:sldMasterMkLst>
          <pc:docMk/>
          <pc:sldMasterMk cId="2876743214" sldId="2147483980"/>
        </pc:sldMasterMkLst>
        <pc:sldLayoutChg chg="del">
          <pc:chgData name="Emil Stenström" userId="239515d2-16f6-4ef1-b0e7-45e135b44554" providerId="ADAL" clId="{F55A545C-499D-4E17-9585-D42D6D147ADE}" dt="2024-03-21T12:48:54.060" v="2" actId="47"/>
          <pc:sldLayoutMkLst>
            <pc:docMk/>
            <pc:sldMasterMk cId="2876743214" sldId="2147483980"/>
            <pc:sldLayoutMk cId="1555083956" sldId="2147484031"/>
          </pc:sldLayoutMkLst>
        </pc:sldLayoutChg>
      </pc:sldMasterChg>
      <pc:sldMasterChg chg="delSldLayout">
        <pc:chgData name="Emil Stenström" userId="239515d2-16f6-4ef1-b0e7-45e135b44554" providerId="ADAL" clId="{F55A545C-499D-4E17-9585-D42D6D147ADE}" dt="2024-03-21T12:48:54.060" v="2" actId="47"/>
        <pc:sldMasterMkLst>
          <pc:docMk/>
          <pc:sldMasterMk cId="2629974789" sldId="2147483989"/>
        </pc:sldMasterMkLst>
        <pc:sldLayoutChg chg="del">
          <pc:chgData name="Emil Stenström" userId="239515d2-16f6-4ef1-b0e7-45e135b44554" providerId="ADAL" clId="{F55A545C-499D-4E17-9585-D42D6D147ADE}" dt="2024-03-21T12:48:54.060" v="2" actId="47"/>
          <pc:sldLayoutMkLst>
            <pc:docMk/>
            <pc:sldMasterMk cId="2629974789" sldId="2147483989"/>
            <pc:sldLayoutMk cId="643796555" sldId="2147484007"/>
          </pc:sldLayoutMkLst>
        </pc:sldLayoutChg>
        <pc:sldLayoutChg chg="del">
          <pc:chgData name="Emil Stenström" userId="239515d2-16f6-4ef1-b0e7-45e135b44554" providerId="ADAL" clId="{F55A545C-499D-4E17-9585-D42D6D147ADE}" dt="2024-03-21T12:48:54.060" v="2" actId="47"/>
          <pc:sldLayoutMkLst>
            <pc:docMk/>
            <pc:sldMasterMk cId="2629974789" sldId="2147483989"/>
            <pc:sldLayoutMk cId="3908120928" sldId="2147484068"/>
          </pc:sldLayoutMkLst>
        </pc:sldLayoutChg>
      </pc:sldMasterChg>
      <pc:sldMasterChg chg="delSldLayout">
        <pc:chgData name="Emil Stenström" userId="239515d2-16f6-4ef1-b0e7-45e135b44554" providerId="ADAL" clId="{F55A545C-499D-4E17-9585-D42D6D147ADE}" dt="2024-03-21T12:48:54.060" v="2" actId="47"/>
        <pc:sldMasterMkLst>
          <pc:docMk/>
          <pc:sldMasterMk cId="2317710609" sldId="2147483997"/>
        </pc:sldMasterMkLst>
        <pc:sldLayoutChg chg="del">
          <pc:chgData name="Emil Stenström" userId="239515d2-16f6-4ef1-b0e7-45e135b44554" providerId="ADAL" clId="{F55A545C-499D-4E17-9585-D42D6D147ADE}" dt="2024-03-21T12:48:54.060" v="2" actId="47"/>
          <pc:sldLayoutMkLst>
            <pc:docMk/>
            <pc:sldMasterMk cId="2317710609" sldId="2147483997"/>
            <pc:sldLayoutMk cId="559238680" sldId="2147484034"/>
          </pc:sldLayoutMkLst>
        </pc:sldLayoutChg>
      </pc:sldMasterChg>
      <pc:sldMasterChg chg="delSldLayout">
        <pc:chgData name="Emil Stenström" userId="239515d2-16f6-4ef1-b0e7-45e135b44554" providerId="ADAL" clId="{F55A545C-499D-4E17-9585-D42D6D147ADE}" dt="2024-03-21T12:50:32.633" v="4" actId="47"/>
        <pc:sldMasterMkLst>
          <pc:docMk/>
          <pc:sldMasterMk cId="1307478967" sldId="2147484039"/>
        </pc:sldMasterMkLst>
        <pc:sldLayoutChg chg="del">
          <pc:chgData name="Emil Stenström" userId="239515d2-16f6-4ef1-b0e7-45e135b44554" providerId="ADAL" clId="{F55A545C-499D-4E17-9585-D42D6D147ADE}" dt="2024-03-21T12:50:32.633" v="4" actId="47"/>
          <pc:sldLayoutMkLst>
            <pc:docMk/>
            <pc:sldMasterMk cId="1307478967" sldId="2147484039"/>
            <pc:sldLayoutMk cId="3223676257" sldId="2147484044"/>
          </pc:sldLayoutMkLst>
        </pc:sldLayoutChg>
      </pc:sldMasterChg>
      <pc:sldMasterChg chg="delSldLayout">
        <pc:chgData name="Emil Stenström" userId="239515d2-16f6-4ef1-b0e7-45e135b44554" providerId="ADAL" clId="{F55A545C-499D-4E17-9585-D42D6D147ADE}" dt="2024-03-21T12:48:54.060" v="2" actId="47"/>
        <pc:sldMasterMkLst>
          <pc:docMk/>
          <pc:sldMasterMk cId="2411388886" sldId="2147484059"/>
        </pc:sldMasterMkLst>
        <pc:sldLayoutChg chg="del">
          <pc:chgData name="Emil Stenström" userId="239515d2-16f6-4ef1-b0e7-45e135b44554" providerId="ADAL" clId="{F55A545C-499D-4E17-9585-D42D6D147ADE}" dt="2024-03-21T12:48:54.060" v="2" actId="47"/>
          <pc:sldLayoutMkLst>
            <pc:docMk/>
            <pc:sldMasterMk cId="2411388886" sldId="2147484059"/>
            <pc:sldLayoutMk cId="1640258043" sldId="2147484145"/>
          </pc:sldLayoutMkLst>
        </pc:sldLayoutChg>
      </pc:sldMasterChg>
      <pc:sldMasterChg chg="delSldLayout">
        <pc:chgData name="Emil Stenström" userId="239515d2-16f6-4ef1-b0e7-45e135b44554" providerId="ADAL" clId="{F55A545C-499D-4E17-9585-D42D6D147ADE}" dt="2024-03-21T12:50:32.633" v="4" actId="47"/>
        <pc:sldMasterMkLst>
          <pc:docMk/>
          <pc:sldMasterMk cId="1908942985" sldId="2147484070"/>
        </pc:sldMasterMkLst>
        <pc:sldLayoutChg chg="del">
          <pc:chgData name="Emil Stenström" userId="239515d2-16f6-4ef1-b0e7-45e135b44554" providerId="ADAL" clId="{F55A545C-499D-4E17-9585-D42D6D147ADE}" dt="2024-03-21T12:50:32.633" v="4" actId="47"/>
          <pc:sldLayoutMkLst>
            <pc:docMk/>
            <pc:sldMasterMk cId="1908942985" sldId="2147484070"/>
            <pc:sldLayoutMk cId="584527184" sldId="2147484120"/>
          </pc:sldLayoutMkLst>
        </pc:sldLayoutChg>
      </pc:sldMasterChg>
      <pc:sldMasterChg chg="delSldLayout">
        <pc:chgData name="Emil Stenström" userId="239515d2-16f6-4ef1-b0e7-45e135b44554" providerId="ADAL" clId="{F55A545C-499D-4E17-9585-D42D6D147ADE}" dt="2024-03-21T12:48:54.060" v="2" actId="47"/>
        <pc:sldMasterMkLst>
          <pc:docMk/>
          <pc:sldMasterMk cId="2914969638" sldId="2147484201"/>
        </pc:sldMasterMkLst>
        <pc:sldLayoutChg chg="del">
          <pc:chgData name="Emil Stenström" userId="239515d2-16f6-4ef1-b0e7-45e135b44554" providerId="ADAL" clId="{F55A545C-499D-4E17-9585-D42D6D147ADE}" dt="2024-03-21T12:48:54.060" v="2" actId="47"/>
          <pc:sldLayoutMkLst>
            <pc:docMk/>
            <pc:sldMasterMk cId="2914969638" sldId="2147484201"/>
            <pc:sldLayoutMk cId="903593674" sldId="2147484220"/>
          </pc:sldLayoutMkLst>
        </pc:sldLayoutChg>
      </pc:sldMasterChg>
      <pc:sldMasterChg chg="delSldLayout">
        <pc:chgData name="Emil Stenström" userId="239515d2-16f6-4ef1-b0e7-45e135b44554" providerId="ADAL" clId="{F55A545C-499D-4E17-9585-D42D6D147ADE}" dt="2024-03-21T12:48:54.060" v="2" actId="47"/>
        <pc:sldMasterMkLst>
          <pc:docMk/>
          <pc:sldMasterMk cId="2048016736" sldId="2147484249"/>
        </pc:sldMasterMkLst>
        <pc:sldLayoutChg chg="del">
          <pc:chgData name="Emil Stenström" userId="239515d2-16f6-4ef1-b0e7-45e135b44554" providerId="ADAL" clId="{F55A545C-499D-4E17-9585-D42D6D147ADE}" dt="2024-03-21T12:48:54.060" v="2" actId="47"/>
          <pc:sldLayoutMkLst>
            <pc:docMk/>
            <pc:sldMasterMk cId="2048016736" sldId="2147484249"/>
            <pc:sldLayoutMk cId="3683406062" sldId="214748425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venir Next LT Pro" panose="020B05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BD79E-8D51-40EF-BE01-345250C80DBB}" type="datetimeFigureOut">
              <a:rPr lang="en-US" smtClean="0">
                <a:latin typeface="Avenir Next LT Pro" panose="020B0504020202020204" pitchFamily="34" charset="0"/>
              </a:rPr>
              <a:t>3/25/24</a:t>
            </a:fld>
            <a:endParaRPr lang="en-US">
              <a:latin typeface="Avenir Next LT Pro" panose="020B05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venir Next LT Pro" panose="020B05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0C946-64B7-414D-AD10-7BD9923EBC03}" type="slidenum">
              <a:rPr lang="en-US" smtClean="0">
                <a:latin typeface="Avenir Next LT Pro" panose="020B0504020202020204" pitchFamily="34" charset="0"/>
              </a:rPr>
              <a:t>‹#›</a:t>
            </a:fld>
            <a:endParaRPr lang="en-US">
              <a:latin typeface="Avenir Next LT Pro" panose="020B0504020202020204" pitchFamily="34" charset="0"/>
            </a:endParaRPr>
          </a:p>
        </p:txBody>
      </p:sp>
    </p:spTree>
    <p:extLst>
      <p:ext uri="{BB962C8B-B14F-4D97-AF65-F5344CB8AC3E}">
        <p14:creationId xmlns:p14="http://schemas.microsoft.com/office/powerpoint/2010/main" val="3342626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Avenir Next LT Pro" panose="020B05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Avenir Next LT Pro" panose="020B0504020202020204" pitchFamily="34" charset="0"/>
              </a:defRPr>
            </a:lvl1pPr>
          </a:lstStyle>
          <a:p>
            <a:fld id="{4BF069B3-956F-4B25-AC46-8B843F9ECF9A}" type="datetimeFigureOut">
              <a:rPr lang="en-GB" smtClean="0"/>
              <a:pPr/>
              <a:t>25/03/2024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Avenir Next LT Pro" panose="020B05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Avenir Next LT Pro" panose="020B0504020202020204" pitchFamily="34" charset="0"/>
              </a:defRPr>
            </a:lvl1pPr>
          </a:lstStyle>
          <a:p>
            <a:fld id="{9A8ACD6E-0AE1-4A3A-AF2A-3699677E9024}" type="slidenum">
              <a:rPr lang="en-GB" smtClean="0"/>
              <a:pPr/>
              <a:t>‹#›</a:t>
            </a:fld>
            <a:endParaRPr lang="en-GB"/>
          </a:p>
        </p:txBody>
      </p:sp>
    </p:spTree>
    <p:extLst>
      <p:ext uri="{BB962C8B-B14F-4D97-AF65-F5344CB8AC3E}">
        <p14:creationId xmlns:p14="http://schemas.microsoft.com/office/powerpoint/2010/main" val="2073440896"/>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Avenir Next LT Pro" panose="020B0504020202020204" pitchFamily="34" charset="0"/>
        <a:ea typeface="+mn-ea"/>
        <a:cs typeface="+mn-cs"/>
      </a:defRPr>
    </a:lvl1pPr>
    <a:lvl2pPr marL="304770" algn="l" defTabSz="609539" rtl="0" eaLnBrk="1" latinLnBrk="0" hangingPunct="1">
      <a:defRPr sz="800" kern="1200">
        <a:solidFill>
          <a:schemeClr val="tx1"/>
        </a:solidFill>
        <a:latin typeface="Avenir Next LT Pro" panose="020B0504020202020204" pitchFamily="34" charset="0"/>
        <a:ea typeface="+mn-ea"/>
        <a:cs typeface="+mn-cs"/>
      </a:defRPr>
    </a:lvl2pPr>
    <a:lvl3pPr marL="609539" algn="l" defTabSz="609539" rtl="0" eaLnBrk="1" latinLnBrk="0" hangingPunct="1">
      <a:defRPr sz="800" kern="1200">
        <a:solidFill>
          <a:schemeClr val="tx1"/>
        </a:solidFill>
        <a:latin typeface="Avenir Next LT Pro" panose="020B0504020202020204" pitchFamily="34" charset="0"/>
        <a:ea typeface="+mn-ea"/>
        <a:cs typeface="+mn-cs"/>
      </a:defRPr>
    </a:lvl3pPr>
    <a:lvl4pPr marL="914309" algn="l" defTabSz="609539" rtl="0" eaLnBrk="1" latinLnBrk="0" hangingPunct="1">
      <a:defRPr sz="800" kern="1200">
        <a:solidFill>
          <a:schemeClr val="tx1"/>
        </a:solidFill>
        <a:latin typeface="Avenir Next LT Pro" panose="020B0504020202020204" pitchFamily="34" charset="0"/>
        <a:ea typeface="+mn-ea"/>
        <a:cs typeface="+mn-cs"/>
      </a:defRPr>
    </a:lvl4pPr>
    <a:lvl5pPr marL="1219078" algn="l" defTabSz="609539" rtl="0" eaLnBrk="1" latinLnBrk="0" hangingPunct="1">
      <a:defRPr sz="800" kern="1200">
        <a:solidFill>
          <a:schemeClr val="tx1"/>
        </a:solidFill>
        <a:latin typeface="Avenir Next LT Pro" panose="020B0504020202020204" pitchFamily="34" charset="0"/>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Odevo</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has several interpretations. </a:t>
            </a:r>
          </a:p>
          <a:p>
            <a:pPr marL="742950" lvl="1" indent="-285750">
              <a:lnSpc>
                <a:spcPct val="107000"/>
              </a:lnSpc>
              <a:buFont typeface="Courier New" panose="02070309020205020404" pitchFamily="49" charset="0"/>
              <a:buChar char="o"/>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Ode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means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tribute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something. </a:t>
            </a:r>
          </a:p>
          <a:p>
            <a:pPr marL="742950" lvl="1" indent="-285750">
              <a:lnSpc>
                <a:spcPct val="107000"/>
              </a:lnSpc>
              <a:buFont typeface="Courier New" panose="02070309020205020404" pitchFamily="49" charset="0"/>
              <a:buChar char="o"/>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Devo</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or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development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refers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both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properties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but also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software development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742950" lvl="1" indent="-285750">
              <a:lnSpc>
                <a:spcPct val="107000"/>
              </a:lnSpc>
              <a:buFont typeface="Courier New" panose="02070309020205020404" pitchFamily="49" charset="0"/>
              <a:buChar char="o"/>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It also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encapsulates evolution</a:t>
            </a:r>
            <a:endParaRPr lang="en-US" sz="800" kern="100">
              <a:effectLst/>
              <a:latin typeface="Avenir Next LT Pro" panose="020B05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In addition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that it´s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short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and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smooth</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name and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.com domain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was available </a:t>
            </a: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The globe shape of our logo</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represents our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global ambitions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and our unique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version of yin and yang</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is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nod</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our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belief and commitment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combined power of people and technology</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And now over to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Odevo</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story</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endParaRPr lang="en-US" sz="800">
              <a:latin typeface="Avenir Next LT Pro" panose="020B0504020202020204" pitchFamily="34" charset="0"/>
            </a:endParaRPr>
          </a:p>
        </p:txBody>
      </p:sp>
      <p:sp>
        <p:nvSpPr>
          <p:cNvPr id="4" name="Slide Number Placeholder 3"/>
          <p:cNvSpPr>
            <a:spLocks noGrp="1"/>
          </p:cNvSpPr>
          <p:nvPr>
            <p:ph type="sldNum" sz="quarter" idx="5"/>
          </p:nvPr>
        </p:nvSpPr>
        <p:spPr/>
        <p:txBody>
          <a:bodyPr/>
          <a:lstStyle/>
          <a:p>
            <a:fld id="{9A8ACD6E-0AE1-4A3A-AF2A-3699677E9024}" type="slidenum">
              <a:rPr lang="en-GB" smtClean="0"/>
              <a:pPr/>
              <a:t>1</a:t>
            </a:fld>
            <a:endParaRPr lang="en-GB"/>
          </a:p>
        </p:txBody>
      </p:sp>
    </p:spTree>
    <p:extLst>
      <p:ext uri="{BB962C8B-B14F-4D97-AF65-F5344CB8AC3E}">
        <p14:creationId xmlns:p14="http://schemas.microsoft.com/office/powerpoint/2010/main" val="205192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C0ED-1231-97AD-A968-F8082EEB7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450D2-AEAB-FCDA-2434-6E8E155DE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500C4-85F7-BBDE-C7EC-E28AE46742CE}"/>
              </a:ext>
            </a:extLst>
          </p:cNvPr>
          <p:cNvSpPr>
            <a:spLocks noGrp="1"/>
          </p:cNvSpPr>
          <p:nvPr>
            <p:ph type="body" idx="1"/>
          </p:nvPr>
        </p:nvSpPr>
        <p:spPr/>
        <p:txBody>
          <a:bodyPr/>
          <a:lstStyle/>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Let’s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set the scene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first and give you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key facts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about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industry</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we at Odevo work in </a:t>
            </a: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Residential Real estate is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largest asset class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in the world and most of the time and as a homeowner your home is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biggest investment you make as a person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 lot of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emotional values</a:t>
            </a:r>
            <a:endParaRPr lang="en-US" sz="800" kern="100">
              <a:effectLst/>
              <a:latin typeface="Avenir Next LT Pro" panose="020B0504020202020204" pitchFamily="34" charset="0"/>
              <a:ea typeface="Calibri" panose="020F0502020204030204" pitchFamily="34" charset="0"/>
              <a:cs typeface="Times New Roman" panose="02020603050405020304" pitchFamily="18" charset="0"/>
            </a:endParaRP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homeowners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are typically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organized</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as an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association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with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board members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who volunteer in their spare time to manage the property</a:t>
            </a:r>
          </a:p>
          <a:p>
            <a:pPr marL="742950" lvl="1" indent="-285750">
              <a:lnSpc>
                <a:spcPct val="107000"/>
              </a:lnSpc>
              <a:buFont typeface="Courier New" panose="02070309020205020404" pitchFamily="49" charset="0"/>
              <a:buChar char="o"/>
              <a:tabLst>
                <a:tab pos="6858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And where they get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pressured</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both from other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residents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but also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increasing regulations</a:t>
            </a:r>
            <a:endParaRPr lang="en-US" sz="800" kern="100">
              <a:effectLst/>
              <a:latin typeface="Avenir Next LT Pro" panose="020B0504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6858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They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lack</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both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time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and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knowledge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manage these properties</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which is why they need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trusted partner</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to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outsource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management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of the buildings to. </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Someone like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Odevo</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t>
            </a: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There are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50M</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homes in associations just in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four markets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we operate in US, UK, Sweden and Finland</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35%</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of all associations are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still self managed</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85%</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of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new homes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are being built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in associations</a:t>
            </a:r>
            <a:endParaRPr lang="en-US" sz="800" kern="100">
              <a:effectLst/>
              <a:latin typeface="Avenir Next LT Pro" panose="020B0504020202020204" pitchFamily="34" charset="0"/>
              <a:ea typeface="Calibri" panose="020F0502020204030204" pitchFamily="34" charset="0"/>
              <a:cs typeface="Times New Roman" panose="02020603050405020304" pitchFamily="18" charset="0"/>
            </a:endParaRP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Traditionally what a property manager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do is to support the association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board of a building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with</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Financial management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(accounting, collection of service charges, paying suppliers etc.)</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Property management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(repairs, long term maintenance, inspections, project management etc.)</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Procurement and Vendor mgmt.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everything</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that the association is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paying for</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they will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need our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support in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decision making</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process)</a:t>
            </a:r>
          </a:p>
          <a:p>
            <a:pPr marL="228600">
              <a:lnSpc>
                <a:spcPct val="107000"/>
              </a:lnSpc>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The difference in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complexity</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varies a lot between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different regions,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customer segments so </a:t>
            </a:r>
          </a:p>
          <a:p>
            <a:pPr marL="742950" lvl="1" indent="-285750">
              <a:lnSpc>
                <a:spcPct val="107000"/>
              </a:lnSpc>
              <a:buFont typeface="Courier New" panose="02070309020205020404" pitchFamily="49" charset="0"/>
              <a:buChar char="o"/>
              <a:tabLst>
                <a:tab pos="685800" algn="l"/>
              </a:tabLst>
            </a:pP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For Swedish condo association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or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Homeowners association in Texas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we provide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standardized accounting</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reporting</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and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visit</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the properties probably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few hours every week</a:t>
            </a:r>
            <a:endParaRPr lang="en-US" sz="800" kern="100">
              <a:effectLst/>
              <a:latin typeface="Avenir Next LT Pro" panose="020B0504020202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tabLst>
                <a:tab pos="685800" algn="l"/>
              </a:tabLst>
            </a:pP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And in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Miami</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or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London</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we manage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high amenities high-rise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like a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five star hotel</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with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80 FTEs</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running the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concierge</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gym</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restaurants </a:t>
            </a:r>
            <a:r>
              <a:rPr lang="en-US" sz="800" kern="100">
                <a:effectLst/>
                <a:latin typeface="Avenir Next LT Pro" panose="020B0504020202020204" pitchFamily="34" charset="0"/>
                <a:ea typeface="Calibri" panose="020F0502020204030204" pitchFamily="34" charset="0"/>
                <a:cs typeface="Times New Roman" panose="02020603050405020304" pitchFamily="18" charset="0"/>
              </a:rPr>
              <a:t>and more</a:t>
            </a:r>
            <a:r>
              <a:rPr lang="en-US" sz="800" b="1" kern="100">
                <a:effectLst/>
                <a:latin typeface="Avenir Next LT Pro" panose="020B0504020202020204" pitchFamily="34" charset="0"/>
                <a:ea typeface="Calibri" panose="020F0502020204030204" pitchFamily="34" charset="0"/>
                <a:cs typeface="Times New Roman" panose="02020603050405020304" pitchFamily="18" charset="0"/>
              </a:rPr>
              <a:t> customized accounting and reporting</a:t>
            </a:r>
            <a:endParaRPr lang="en-US" sz="80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C49AA21B-74CF-0D94-B205-42E8D0B26A6B}"/>
              </a:ext>
            </a:extLst>
          </p:cNvPr>
          <p:cNvSpPr>
            <a:spLocks noGrp="1"/>
          </p:cNvSpPr>
          <p:nvPr>
            <p:ph type="sldNum" sz="quarter" idx="5"/>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9A8ACD6E-0AE1-4A3A-AF2A-3699677E9024}" type="slidenum">
              <a:rPr kumimoji="0" lang="en-US" sz="16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57162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E220-806E-3AA0-EA5A-1FC574BF8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6BA23-FBAC-F9A3-963F-D0F8810E3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B3C5F-55B0-5E6B-EC04-C7C7EABA63B1}"/>
              </a:ext>
            </a:extLst>
          </p:cNvPr>
          <p:cNvSpPr>
            <a:spLocks noGrp="1"/>
          </p:cNvSpPr>
          <p:nvPr>
            <p:ph type="body" idx="1"/>
          </p:nvPr>
        </p:nvSpPr>
        <p:spPr/>
        <p:txBody>
          <a:bodyPr/>
          <a:lstStyle/>
          <a:p>
            <a:pPr marL="235115" indent="-235115">
              <a:buFont typeface="Arial" panose="020B0604020202020204" pitchFamily="34" charset="0"/>
              <a:buChar char="•"/>
            </a:pPr>
            <a:r>
              <a:rPr lang="en-US"/>
              <a:t>One of the challenges in our industry – which is even more of a challenge when operating across markets – is the </a:t>
            </a:r>
            <a:r>
              <a:rPr lang="en-US" b="1"/>
              <a:t>lack of common terminology </a:t>
            </a:r>
            <a:r>
              <a:rPr lang="en-US"/>
              <a:t>helping to </a:t>
            </a:r>
            <a:r>
              <a:rPr lang="en-US" b="1"/>
              <a:t>understand similar problems in the same way</a:t>
            </a:r>
          </a:p>
          <a:p>
            <a:pPr marL="235115" indent="-235115">
              <a:buFont typeface="Arial" panose="020B0604020202020204" pitchFamily="34" charset="0"/>
              <a:buChar char="•"/>
            </a:pPr>
            <a:endParaRPr lang="en-US"/>
          </a:p>
          <a:p>
            <a:pPr marL="235115" indent="-235115">
              <a:buFont typeface="Arial" panose="020B0604020202020204" pitchFamily="34" charset="0"/>
              <a:buChar char="•"/>
            </a:pPr>
            <a:r>
              <a:rPr lang="en-US"/>
              <a:t>To deal with this in Odevos ”tech landscape discussions” we have </a:t>
            </a:r>
            <a:r>
              <a:rPr lang="en-US" b="1"/>
              <a:t>implemented</a:t>
            </a:r>
            <a:r>
              <a:rPr lang="en-US"/>
              <a:t> a simple </a:t>
            </a:r>
            <a:r>
              <a:rPr lang="en-US" b="1"/>
              <a:t>domain model </a:t>
            </a:r>
            <a:r>
              <a:rPr lang="en-US"/>
              <a:t>where we look at the problems we are solving for through </a:t>
            </a:r>
            <a:r>
              <a:rPr lang="en-US" b="1"/>
              <a:t>three main lenses</a:t>
            </a:r>
            <a:r>
              <a:rPr lang="en-US"/>
              <a:t>:</a:t>
            </a:r>
          </a:p>
          <a:p>
            <a:pPr marL="235115" indent="-235115">
              <a:buFont typeface="Arial" panose="020B0604020202020204" pitchFamily="34" charset="0"/>
              <a:buChar char="•"/>
            </a:pPr>
            <a:endParaRPr lang="en-US"/>
          </a:p>
          <a:p>
            <a:pPr marL="313487" indent="-313487">
              <a:buFont typeface="Arial" panose="020B0604020202020204" pitchFamily="34" charset="0"/>
              <a:buChar char="•"/>
            </a:pPr>
            <a:r>
              <a:rPr lang="en-US" b="1"/>
              <a:t>Customer management</a:t>
            </a:r>
            <a:r>
              <a:rPr lang="en-US"/>
              <a:t>: Everything that </a:t>
            </a:r>
            <a:r>
              <a:rPr lang="en-US" b="1"/>
              <a:t>relates to interfaces </a:t>
            </a:r>
            <a:r>
              <a:rPr lang="en-US"/>
              <a:t>and </a:t>
            </a:r>
            <a:r>
              <a:rPr lang="en-US" b="1"/>
              <a:t>workflows originating from customers </a:t>
            </a:r>
            <a:r>
              <a:rPr lang="en-US"/>
              <a:t>(and </a:t>
            </a:r>
            <a:r>
              <a:rPr lang="en-US" b="1"/>
              <a:t>residents</a:t>
            </a:r>
            <a:r>
              <a:rPr lang="en-US"/>
              <a:t>) – this includes core customer data, digital interfaces and organization of customer facing workflows </a:t>
            </a:r>
          </a:p>
          <a:p>
            <a:pPr marL="313487" indent="-313487">
              <a:buFont typeface="Arial" panose="020B0604020202020204" pitchFamily="34" charset="0"/>
              <a:buChar char="•"/>
            </a:pPr>
            <a:endParaRPr lang="en-US" b="1"/>
          </a:p>
          <a:p>
            <a:pPr marL="313487" indent="-313487">
              <a:buFont typeface="Arial" panose="020B0604020202020204" pitchFamily="34" charset="0"/>
              <a:buChar char="•"/>
            </a:pPr>
            <a:r>
              <a:rPr lang="en-US" b="1"/>
              <a:t>Financial management </a:t>
            </a:r>
            <a:r>
              <a:rPr lang="en-US"/>
              <a:t>: The core financial process areas that deal with the end to end </a:t>
            </a:r>
            <a:r>
              <a:rPr lang="en-US" b="1"/>
              <a:t>financial flow </a:t>
            </a:r>
            <a:r>
              <a:rPr lang="en-US"/>
              <a:t>that we manage for our customers from </a:t>
            </a:r>
            <a:r>
              <a:rPr lang="en-US" b="1"/>
              <a:t>collecting services charges</a:t>
            </a:r>
            <a:r>
              <a:rPr lang="en-US"/>
              <a:t> and </a:t>
            </a:r>
            <a:r>
              <a:rPr lang="en-US" b="1"/>
              <a:t>paying supplier invoices </a:t>
            </a:r>
            <a:r>
              <a:rPr lang="en-US"/>
              <a:t>to </a:t>
            </a:r>
            <a:r>
              <a:rPr lang="en-US" b="1"/>
              <a:t>bookkeeping, reporting </a:t>
            </a:r>
            <a:r>
              <a:rPr lang="en-US"/>
              <a:t>and annual closures</a:t>
            </a:r>
          </a:p>
          <a:p>
            <a:pPr marL="313487" indent="-313487">
              <a:buFont typeface="Arial" panose="020B0604020202020204" pitchFamily="34" charset="0"/>
              <a:buChar char="•"/>
            </a:pPr>
            <a:endParaRPr lang="en-US" b="1"/>
          </a:p>
          <a:p>
            <a:pPr marL="313487" indent="-313487">
              <a:buFont typeface="Arial" panose="020B0604020202020204" pitchFamily="34" charset="0"/>
              <a:buChar char="•"/>
            </a:pPr>
            <a:r>
              <a:rPr lang="en-US" b="1"/>
              <a:t>Asset management</a:t>
            </a:r>
            <a:r>
              <a:rPr lang="en-US"/>
              <a:t>: This is where we look at the </a:t>
            </a:r>
            <a:r>
              <a:rPr lang="en-US" b="1"/>
              <a:t>technical management of properties</a:t>
            </a:r>
            <a:r>
              <a:rPr lang="en-US"/>
              <a:t>. This includes the flows for </a:t>
            </a:r>
            <a:r>
              <a:rPr lang="en-US" b="1"/>
              <a:t>preventive</a:t>
            </a:r>
            <a:r>
              <a:rPr lang="en-US"/>
              <a:t> and </a:t>
            </a:r>
            <a:r>
              <a:rPr lang="en-US" b="1"/>
              <a:t>reactive maintenance</a:t>
            </a:r>
            <a:r>
              <a:rPr lang="en-US"/>
              <a:t>, the </a:t>
            </a:r>
            <a:r>
              <a:rPr lang="en-US" b="1"/>
              <a:t>gathering</a:t>
            </a:r>
            <a:r>
              <a:rPr lang="en-US"/>
              <a:t> and </a:t>
            </a:r>
            <a:r>
              <a:rPr lang="en-US" b="1"/>
              <a:t>maintenance</a:t>
            </a:r>
            <a:r>
              <a:rPr lang="en-US"/>
              <a:t> of </a:t>
            </a:r>
            <a:r>
              <a:rPr lang="en-US" b="1"/>
              <a:t>core property data </a:t>
            </a:r>
            <a:r>
              <a:rPr lang="en-US"/>
              <a:t>on a ”</a:t>
            </a:r>
            <a:r>
              <a:rPr lang="en-US" b="1"/>
              <a:t>sub asset level</a:t>
            </a:r>
            <a:r>
              <a:rPr lang="en-US"/>
              <a:t>” (e.g. a </a:t>
            </a:r>
            <a:r>
              <a:rPr lang="en-US" b="1"/>
              <a:t>roof or an elevator</a:t>
            </a:r>
            <a:r>
              <a:rPr lang="en-US"/>
              <a:t>), </a:t>
            </a:r>
            <a:r>
              <a:rPr lang="en-US" b="1"/>
              <a:t>compliance data, health and safety data</a:t>
            </a:r>
            <a:r>
              <a:rPr lang="en-US"/>
              <a:t> etc.</a:t>
            </a:r>
          </a:p>
        </p:txBody>
      </p:sp>
      <p:sp>
        <p:nvSpPr>
          <p:cNvPr id="4" name="Slide Number Placeholder 3">
            <a:extLst>
              <a:ext uri="{FF2B5EF4-FFF2-40B4-BE49-F238E27FC236}">
                <a16:creationId xmlns:a16="http://schemas.microsoft.com/office/drawing/2014/main" id="{A16BA2F0-55BF-EF3B-8DB5-E4A755645235}"/>
              </a:ext>
            </a:extLst>
          </p:cNvPr>
          <p:cNvSpPr>
            <a:spLocks noGrp="1"/>
          </p:cNvSpPr>
          <p:nvPr>
            <p:ph type="sldNum" sz="quarter" idx="5"/>
          </p:nvPr>
        </p:nvSpPr>
        <p:spPr/>
        <p:txBody>
          <a:bodyPr/>
          <a:lstStyle/>
          <a:p>
            <a:pPr defTabSz="1253821">
              <a:defRPr/>
            </a:pPr>
            <a:fld id="{9A8ACD6E-0AE1-4A3A-AF2A-3699677E9024}" type="slidenum">
              <a:rPr lang="en-US" smtClean="0">
                <a:solidFill>
                  <a:prstClr val="black"/>
                </a:solidFill>
              </a:rPr>
              <a:pPr defTabSz="1253821">
                <a:defRPr/>
              </a:pPr>
              <a:t>3</a:t>
            </a:fld>
            <a:endParaRPr lang="en-US">
              <a:solidFill>
                <a:prstClr val="black"/>
              </a:solidFill>
            </a:endParaRPr>
          </a:p>
        </p:txBody>
      </p:sp>
    </p:spTree>
    <p:extLst>
      <p:ext uri="{BB962C8B-B14F-4D97-AF65-F5344CB8AC3E}">
        <p14:creationId xmlns:p14="http://schemas.microsoft.com/office/powerpoint/2010/main" val="2417436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7A318-BFAE-8032-CAFD-1FEF503D0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C8437-AC99-2752-E805-8FACAA32E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8E4B7-87DB-B78D-37DA-9916CB059E58}"/>
              </a:ext>
            </a:extLst>
          </p:cNvPr>
          <p:cNvSpPr>
            <a:spLocks noGrp="1"/>
          </p:cNvSpPr>
          <p:nvPr>
            <p:ph type="body" idx="1"/>
          </p:nvPr>
        </p:nvSpPr>
        <p:spPr/>
        <p:txBody>
          <a:bodyPr/>
          <a:lstStyle/>
          <a:p>
            <a:pPr marL="171450" indent="-171450">
              <a:buFont typeface="Arial" panose="020B0604020202020204" pitchFamily="34" charset="0"/>
              <a:buChar char="•"/>
            </a:pPr>
            <a:r>
              <a:rPr lang="en-SE">
                <a:latin typeface="Avenir Next LT Pro"/>
              </a:rPr>
              <a:t>We are convinced that </a:t>
            </a:r>
            <a:r>
              <a:rPr lang="en-SE" b="1">
                <a:latin typeface="Avenir Next LT Pro"/>
              </a:rPr>
              <a:t>Technology will continue to play a significant role in our service delivery</a:t>
            </a:r>
            <a:r>
              <a:rPr lang="en-SE">
                <a:latin typeface="Avenir Next LT Pro"/>
              </a:rPr>
              <a:t>. Our vision is to continue investing in Tech across the landscape to </a:t>
            </a:r>
            <a:r>
              <a:rPr lang="en-SE" b="1">
                <a:latin typeface="Avenir Next LT Pro"/>
              </a:rPr>
              <a:t>tailor the system to the needs of our </a:t>
            </a:r>
            <a:r>
              <a:rPr lang="sv-SE" b="1" err="1">
                <a:latin typeface="Avenir Next LT Pro"/>
              </a:rPr>
              <a:t>employees</a:t>
            </a:r>
            <a:r>
              <a:rPr lang="sv-SE" b="1">
                <a:latin typeface="Avenir Next LT Pro"/>
              </a:rPr>
              <a:t> </a:t>
            </a:r>
            <a:r>
              <a:rPr lang="en-SE" b="1">
                <a:latin typeface="Avenir Next LT Pro"/>
              </a:rPr>
              <a:t>and clients, and also be in control of our destiny</a:t>
            </a:r>
          </a:p>
          <a:p>
            <a:pPr marL="171450" indent="-171450">
              <a:buFont typeface="Arial" panose="020B0604020202020204" pitchFamily="34" charset="0"/>
              <a:buChar char="•"/>
            </a:pPr>
            <a:r>
              <a:rPr lang="en-SE" b="1"/>
              <a:t>Our vision is to extend our capabilities across customer, financial and asset management</a:t>
            </a:r>
            <a:r>
              <a:rPr lang="en-SE" b="0"/>
              <a:t>, integrating both our clients</a:t>
            </a:r>
            <a:r>
              <a:rPr lang="sv-SE" b="0"/>
              <a:t>’</a:t>
            </a:r>
            <a:r>
              <a:rPr lang="en-SE" b="0"/>
              <a:t> financial and physical assets. </a:t>
            </a:r>
          </a:p>
          <a:p>
            <a:pPr marL="476220" lvl="1" indent="-171450">
              <a:buFont typeface="Arial" panose="020B0604020202020204" pitchFamily="34" charset="0"/>
              <a:buChar char="•"/>
            </a:pPr>
            <a:r>
              <a:rPr lang="en-SE" b="0"/>
              <a:t>That is why our plan is to build a cross-market Asset Management system – expected to start this year. </a:t>
            </a:r>
            <a:endParaRPr lang="en-US" b="0"/>
          </a:p>
          <a:p>
            <a:pPr marL="171450" indent="-171450">
              <a:buFont typeface="Arial" panose="020B0604020202020204" pitchFamily="34" charset="0"/>
              <a:buChar char="•"/>
            </a:pPr>
            <a:r>
              <a:rPr lang="en-US">
                <a:latin typeface="Avenir Next LT Pro"/>
              </a:rPr>
              <a:t>We firmly believe that </a:t>
            </a:r>
            <a:r>
              <a:rPr lang="en-SE">
                <a:latin typeface="Avenir Next LT Pro"/>
              </a:rPr>
              <a:t>fulfilling our vision </a:t>
            </a:r>
            <a:r>
              <a:rPr lang="en-US">
                <a:latin typeface="Avenir Next LT Pro"/>
              </a:rPr>
              <a:t>will </a:t>
            </a:r>
            <a:r>
              <a:rPr lang="en-SE">
                <a:latin typeface="Avenir Next LT Pro"/>
              </a:rPr>
              <a:t>enable us to </a:t>
            </a:r>
            <a:r>
              <a:rPr lang="en-US">
                <a:latin typeface="Avenir Next LT Pro"/>
              </a:rPr>
              <a:t>l</a:t>
            </a:r>
            <a:r>
              <a:rPr lang="en-SE" err="1">
                <a:latin typeface="Avenir Next LT Pro"/>
              </a:rPr>
              <a:t>everage</a:t>
            </a:r>
            <a:r>
              <a:rPr lang="en-SE">
                <a:latin typeface="Avenir Next LT Pro"/>
              </a:rPr>
              <a:t> the data we manage. Also, it </a:t>
            </a:r>
            <a:r>
              <a:rPr lang="en-US">
                <a:latin typeface="Avenir Next LT Pro"/>
              </a:rPr>
              <a:t>will enable us to further add value through integration of new technologies</a:t>
            </a:r>
            <a:endParaRPr lang="en-SE">
              <a:latin typeface="Avenir Next LT Pro"/>
            </a:endParaRPr>
          </a:p>
          <a:p>
            <a:pPr marL="476220" lvl="1" indent="-171450">
              <a:buFont typeface="Arial" panose="020B0604020202020204" pitchFamily="34" charset="0"/>
              <a:buChar char="•"/>
            </a:pPr>
            <a:r>
              <a:rPr lang="en-SE">
                <a:latin typeface="Avenir Next LT Pro"/>
              </a:rPr>
              <a:t>For example </a:t>
            </a:r>
            <a:r>
              <a:rPr lang="en-US">
                <a:latin typeface="Avenir Next LT Pro"/>
              </a:rPr>
              <a:t>Gen A</a:t>
            </a:r>
            <a:r>
              <a:rPr lang="en-SE">
                <a:latin typeface="Avenir Next LT Pro"/>
              </a:rPr>
              <a:t>I, which we’ll elaborate on the next slide</a:t>
            </a:r>
          </a:p>
        </p:txBody>
      </p:sp>
      <p:sp>
        <p:nvSpPr>
          <p:cNvPr id="4" name="Slide Number Placeholder 3">
            <a:extLst>
              <a:ext uri="{FF2B5EF4-FFF2-40B4-BE49-F238E27FC236}">
                <a16:creationId xmlns:a16="http://schemas.microsoft.com/office/drawing/2014/main" id="{1EB063BB-ECB9-A78B-4502-3C4E09C84C39}"/>
              </a:ext>
            </a:extLst>
          </p:cNvPr>
          <p:cNvSpPr>
            <a:spLocks noGrp="1"/>
          </p:cNvSpPr>
          <p:nvPr>
            <p:ph type="sldNum" sz="quarter" idx="5"/>
          </p:nvPr>
        </p:nvSpPr>
        <p:spPr/>
        <p:txBody>
          <a:bodyPr/>
          <a:lstStyle/>
          <a:p>
            <a:pPr defTabSz="1253821">
              <a:defRPr/>
            </a:pPr>
            <a:fld id="{9A8ACD6E-0AE1-4A3A-AF2A-3699677E9024}" type="slidenum">
              <a:rPr lang="en-US" smtClean="0">
                <a:solidFill>
                  <a:prstClr val="black"/>
                </a:solidFill>
              </a:rPr>
              <a:pPr defTabSz="1253821">
                <a:defRPr/>
              </a:pPr>
              <a:t>4</a:t>
            </a:fld>
            <a:endParaRPr lang="en-US">
              <a:solidFill>
                <a:prstClr val="black"/>
              </a:solidFill>
            </a:endParaRPr>
          </a:p>
        </p:txBody>
      </p:sp>
    </p:spTree>
    <p:extLst>
      <p:ext uri="{BB962C8B-B14F-4D97-AF65-F5344CB8AC3E}">
        <p14:creationId xmlns:p14="http://schemas.microsoft.com/office/powerpoint/2010/main" val="807152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noProof="0">
                <a:latin typeface="Avenir Next LT Pro" panose="020B0504020202020204" pitchFamily="34" charset="0"/>
              </a:rPr>
              <a:t>Opportunity</a:t>
            </a:r>
          </a:p>
          <a:p>
            <a:pPr marL="235115" indent="-235115" defTabSz="835880">
              <a:buFont typeface="Arial" panose="020B0604020202020204" pitchFamily="34" charset="0"/>
              <a:buChar char="•"/>
              <a:defRPr/>
            </a:pPr>
            <a:r>
              <a:rPr lang="en-US" sz="800" b="1" noProof="0">
                <a:latin typeface="Avenir Next LT Pro" panose="020B0504020202020204" pitchFamily="34" charset="0"/>
              </a:rPr>
              <a:t>Three reasons </a:t>
            </a:r>
            <a:r>
              <a:rPr lang="en-US" sz="800" noProof="0">
                <a:latin typeface="Avenir Next LT Pro" panose="020B0504020202020204" pitchFamily="34" charset="0"/>
              </a:rPr>
              <a:t>why AI is a specifically </a:t>
            </a:r>
            <a:r>
              <a:rPr lang="en-US" sz="800" b="1" noProof="0">
                <a:latin typeface="Avenir Next LT Pro" panose="020B0504020202020204" pitchFamily="34" charset="0"/>
              </a:rPr>
              <a:t>great opportunity for us </a:t>
            </a:r>
            <a:r>
              <a:rPr lang="en-US" sz="800" noProof="0">
                <a:latin typeface="Avenir Next LT Pro" panose="020B0504020202020204" pitchFamily="34" charset="0"/>
              </a:rPr>
              <a:t>and why we are </a:t>
            </a:r>
            <a:r>
              <a:rPr lang="en-US" sz="800" b="1" noProof="0">
                <a:latin typeface="Avenir Next LT Pro" panose="020B0504020202020204" pitchFamily="34" charset="0"/>
              </a:rPr>
              <a:t>well positioned </a:t>
            </a:r>
            <a:r>
              <a:rPr lang="en-US" sz="800" noProof="0">
                <a:latin typeface="Avenir Next LT Pro" panose="020B0504020202020204" pitchFamily="34" charset="0"/>
              </a:rPr>
              <a:t>to leverage the potential of AI</a:t>
            </a:r>
          </a:p>
          <a:p>
            <a:pPr marL="235115" indent="-235115">
              <a:buFont typeface="Arial" panose="020B0604020202020204" pitchFamily="34" charset="0"/>
              <a:buChar char="•"/>
            </a:pPr>
            <a:endParaRPr lang="en-US" sz="800" noProof="0">
              <a:latin typeface="Avenir Next LT Pro" panose="020B0504020202020204" pitchFamily="34" charset="0"/>
            </a:endParaRPr>
          </a:p>
          <a:p>
            <a:pPr marL="539885" lvl="1" indent="-235115">
              <a:buFont typeface="Arial" panose="020B0604020202020204" pitchFamily="34" charset="0"/>
              <a:buChar char="•"/>
            </a:pPr>
            <a:r>
              <a:rPr lang="en-US" sz="800" noProof="0">
                <a:latin typeface="Avenir Next LT Pro" panose="020B0504020202020204" pitchFamily="34" charset="0"/>
              </a:rPr>
              <a:t>Roughly </a:t>
            </a:r>
            <a:r>
              <a:rPr lang="en-US" sz="800" b="1" noProof="0">
                <a:latin typeface="Avenir Next LT Pro" panose="020B0504020202020204" pitchFamily="34" charset="0"/>
              </a:rPr>
              <a:t>75% of </a:t>
            </a:r>
            <a:r>
              <a:rPr lang="en-US" sz="800" b="1" noProof="0" err="1">
                <a:latin typeface="Avenir Next LT Pro" panose="020B0504020202020204" pitchFamily="34" charset="0"/>
              </a:rPr>
              <a:t>Odevo</a:t>
            </a:r>
            <a:r>
              <a:rPr lang="en-US" sz="800" b="1" noProof="0">
                <a:latin typeface="Avenir Next LT Pro" panose="020B0504020202020204" pitchFamily="34" charset="0"/>
              </a:rPr>
              <a:t> OPEX lies in personnel cost </a:t>
            </a:r>
            <a:r>
              <a:rPr lang="en-US" sz="800" noProof="0">
                <a:latin typeface="Avenir Next LT Pro" panose="020B0504020202020204" pitchFamily="34" charset="0"/>
              </a:rPr>
              <a:t>where an </a:t>
            </a:r>
            <a:r>
              <a:rPr lang="en-US" sz="800" b="1" noProof="0">
                <a:latin typeface="Avenir Next LT Pro" panose="020B0504020202020204" pitchFamily="34" charset="0"/>
              </a:rPr>
              <a:t>absolute majority have customer interaction</a:t>
            </a:r>
            <a:r>
              <a:rPr lang="en-US" sz="800" noProof="0">
                <a:latin typeface="Avenir Next LT Pro" panose="020B0504020202020204" pitchFamily="34" charset="0"/>
              </a:rPr>
              <a:t>. </a:t>
            </a:r>
          </a:p>
          <a:p>
            <a:pPr marL="539885" lvl="1" indent="-235115">
              <a:buFont typeface="Arial" panose="020B0604020202020204" pitchFamily="34" charset="0"/>
              <a:buChar char="•"/>
              <a:defRPr/>
            </a:pPr>
            <a:endParaRPr lang="en-US" sz="800" noProof="0">
              <a:latin typeface="Avenir Next LT Pro" panose="020B0504020202020204" pitchFamily="34" charset="0"/>
            </a:endParaRPr>
          </a:p>
          <a:p>
            <a:pPr marL="539885" lvl="1" indent="-235115">
              <a:buFont typeface="Arial" panose="020B0604020202020204" pitchFamily="34" charset="0"/>
              <a:buChar char="•"/>
              <a:defRPr/>
            </a:pPr>
            <a:r>
              <a:rPr lang="en-US" sz="800" noProof="0">
                <a:latin typeface="Avenir Next LT Pro" panose="020B0504020202020204" pitchFamily="34" charset="0"/>
              </a:rPr>
              <a:t>According to a </a:t>
            </a:r>
            <a:r>
              <a:rPr lang="en-US" sz="800" b="1" noProof="0">
                <a:latin typeface="Avenir Next LT Pro" panose="020B0504020202020204" pitchFamily="34" charset="0"/>
              </a:rPr>
              <a:t>McKinsey study implementing AI tools </a:t>
            </a:r>
            <a:r>
              <a:rPr lang="en-US" sz="800" noProof="0">
                <a:latin typeface="Avenir Next LT Pro" panose="020B0504020202020204" pitchFamily="34" charset="0"/>
              </a:rPr>
              <a:t>in </a:t>
            </a:r>
            <a:r>
              <a:rPr lang="en-US" sz="800" b="1" noProof="0">
                <a:latin typeface="Avenir Next LT Pro" panose="020B0504020202020204" pitchFamily="34" charset="0"/>
              </a:rPr>
              <a:t>customer communication </a:t>
            </a:r>
            <a:r>
              <a:rPr lang="en-US" sz="800" noProof="0">
                <a:latin typeface="Avenir Next LT Pro" panose="020B0504020202020204" pitchFamily="34" charset="0"/>
              </a:rPr>
              <a:t>is </a:t>
            </a:r>
            <a:r>
              <a:rPr lang="en-US" sz="800" b="1" noProof="0">
                <a:latin typeface="Avenir Next LT Pro" panose="020B0504020202020204" pitchFamily="34" charset="0"/>
              </a:rPr>
              <a:t>estimated</a:t>
            </a:r>
            <a:r>
              <a:rPr lang="en-US" sz="800" noProof="0">
                <a:latin typeface="Avenir Next LT Pro" panose="020B0504020202020204" pitchFamily="34" charset="0"/>
              </a:rPr>
              <a:t> to drive </a:t>
            </a:r>
            <a:r>
              <a:rPr lang="en-US" sz="800" b="1" noProof="0">
                <a:latin typeface="Avenir Next LT Pro" panose="020B0504020202020204" pitchFamily="34" charset="0"/>
              </a:rPr>
              <a:t>productivity improvements of 10-30% </a:t>
            </a:r>
            <a:r>
              <a:rPr lang="en-US" sz="800" noProof="0">
                <a:latin typeface="Avenir Next LT Pro" panose="020B0504020202020204" pitchFamily="34" charset="0"/>
              </a:rPr>
              <a:t>- which for us at our </a:t>
            </a:r>
            <a:r>
              <a:rPr lang="en-US" sz="800" b="1" noProof="0">
                <a:latin typeface="Avenir Next LT Pro" panose="020B0504020202020204" pitchFamily="34" charset="0"/>
              </a:rPr>
              <a:t>current size </a:t>
            </a:r>
            <a:r>
              <a:rPr lang="en-US" sz="800" noProof="0">
                <a:latin typeface="Avenir Next LT Pro" panose="020B0504020202020204" pitchFamily="34" charset="0"/>
              </a:rPr>
              <a:t>would mean </a:t>
            </a:r>
            <a:r>
              <a:rPr lang="en-US" sz="800" b="1" noProof="0">
                <a:latin typeface="Avenir Next LT Pro" panose="020B0504020202020204" pitchFamily="34" charset="0"/>
              </a:rPr>
              <a:t>20-55 </a:t>
            </a:r>
            <a:r>
              <a:rPr lang="en-US" sz="800" b="1" noProof="0" err="1">
                <a:latin typeface="Avenir Next LT Pro" panose="020B0504020202020204" pitchFamily="34" charset="0"/>
              </a:rPr>
              <a:t>mUSD</a:t>
            </a:r>
            <a:r>
              <a:rPr lang="en-US" sz="800" b="1" noProof="0">
                <a:latin typeface="Avenir Next LT Pro" panose="020B0504020202020204" pitchFamily="34" charset="0"/>
              </a:rPr>
              <a:t> in EBITDA impact (2023)</a:t>
            </a:r>
          </a:p>
          <a:p>
            <a:pPr marL="235115" indent="-235115">
              <a:buFont typeface="Arial" panose="020B0604020202020204" pitchFamily="34" charset="0"/>
              <a:buChar char="•"/>
              <a:defRPr/>
            </a:pPr>
            <a:endParaRPr lang="en-US" sz="800" b="1" noProof="0">
              <a:latin typeface="Avenir Next LT Pro" panose="020B0504020202020204" pitchFamily="34" charset="0"/>
            </a:endParaRPr>
          </a:p>
          <a:p>
            <a:pPr marL="235115" indent="-235115">
              <a:buFont typeface="Arial" panose="020B0604020202020204" pitchFamily="34" charset="0"/>
              <a:buChar char="•"/>
              <a:defRPr/>
            </a:pPr>
            <a:r>
              <a:rPr lang="en-US" sz="800" b="1" noProof="0">
                <a:latin typeface="Avenir Next LT Pro" panose="020B0504020202020204" pitchFamily="34" charset="0"/>
              </a:rPr>
              <a:t>Second reason </a:t>
            </a:r>
            <a:r>
              <a:rPr lang="en-US" sz="800" noProof="0">
                <a:latin typeface="Avenir Next LT Pro" panose="020B0504020202020204" pitchFamily="34" charset="0"/>
              </a:rPr>
              <a:t>to why we are </a:t>
            </a:r>
            <a:r>
              <a:rPr lang="en-US" sz="800" b="1" noProof="0">
                <a:latin typeface="Avenir Next LT Pro" panose="020B0504020202020204" pitchFamily="34" charset="0"/>
              </a:rPr>
              <a:t>well positioned </a:t>
            </a:r>
            <a:r>
              <a:rPr lang="en-US" sz="800" noProof="0">
                <a:latin typeface="Avenir Next LT Pro" panose="020B0504020202020204" pitchFamily="34" charset="0"/>
              </a:rPr>
              <a:t>is that we have our </a:t>
            </a:r>
            <a:r>
              <a:rPr lang="en-US" sz="800" b="1" noProof="0">
                <a:latin typeface="Avenir Next LT Pro" panose="020B0504020202020204" pitchFamily="34" charset="0"/>
              </a:rPr>
              <a:t>own digital platforms </a:t>
            </a:r>
            <a:r>
              <a:rPr lang="en-US" sz="800" noProof="0">
                <a:latin typeface="Avenir Next LT Pro" panose="020B0504020202020204" pitchFamily="34" charset="0"/>
              </a:rPr>
              <a:t>where </a:t>
            </a:r>
            <a:r>
              <a:rPr lang="en-US" sz="800" b="1" noProof="0">
                <a:latin typeface="Avenir Next LT Pro" panose="020B0504020202020204" pitchFamily="34" charset="0"/>
              </a:rPr>
              <a:t>AI </a:t>
            </a:r>
            <a:r>
              <a:rPr lang="en-US" sz="800" b="1" noProof="0">
                <a:latin typeface="Avenir Next LT Pro" panose="020B0504020202020204" pitchFamily="34" charset="0"/>
                <a:ea typeface="Calibri"/>
                <a:cs typeface="Calibri"/>
              </a:rPr>
              <a:t>technologies can be integrated </a:t>
            </a:r>
            <a:r>
              <a:rPr lang="en-US" sz="800" noProof="0">
                <a:latin typeface="Avenir Next LT Pro" panose="020B0504020202020204" pitchFamily="34" charset="0"/>
                <a:ea typeface="Calibri"/>
                <a:cs typeface="Calibri"/>
              </a:rPr>
              <a:t>where we can </a:t>
            </a:r>
            <a:r>
              <a:rPr lang="en-US" sz="800" b="1" noProof="0">
                <a:latin typeface="Avenir Next LT Pro" panose="020B0504020202020204" pitchFamily="34" charset="0"/>
                <a:ea typeface="Calibri"/>
                <a:cs typeface="Calibri"/>
              </a:rPr>
              <a:t>access our own data </a:t>
            </a:r>
          </a:p>
          <a:p>
            <a:pPr marL="235115" indent="-235115">
              <a:buFont typeface="Arial" panose="020B0604020202020204" pitchFamily="34" charset="0"/>
              <a:buChar char="•"/>
              <a:defRPr/>
            </a:pPr>
            <a:endParaRPr lang="en-US" sz="800" noProof="0">
              <a:latin typeface="Avenir Next LT Pro" panose="020B0504020202020204" pitchFamily="34" charset="0"/>
              <a:ea typeface="Calibri"/>
              <a:cs typeface="Calibri"/>
            </a:endParaRPr>
          </a:p>
          <a:p>
            <a:pPr marL="235115" indent="-235115">
              <a:buFont typeface="Arial" panose="020B0604020202020204" pitchFamily="34" charset="0"/>
              <a:buChar char="•"/>
              <a:defRPr/>
            </a:pPr>
            <a:r>
              <a:rPr lang="en-US" sz="800" noProof="0">
                <a:latin typeface="Avenir Next LT Pro" panose="020B0504020202020204" pitchFamily="34" charset="0"/>
                <a:ea typeface="Calibri"/>
                <a:cs typeface="Calibri"/>
              </a:rPr>
              <a:t>Have our own </a:t>
            </a:r>
            <a:r>
              <a:rPr lang="en-US" sz="800" b="1" noProof="0">
                <a:latin typeface="Avenir Next LT Pro" panose="020B0504020202020204" pitchFamily="34" charset="0"/>
                <a:ea typeface="Calibri"/>
                <a:cs typeface="Calibri"/>
              </a:rPr>
              <a:t>Engineering capability inhouse </a:t>
            </a:r>
            <a:r>
              <a:rPr lang="en-US" sz="800" noProof="0">
                <a:latin typeface="Avenir Next LT Pro" panose="020B0504020202020204" pitchFamily="34" charset="0"/>
                <a:ea typeface="Calibri"/>
                <a:cs typeface="Calibri"/>
              </a:rPr>
              <a:t>and we can therefor </a:t>
            </a:r>
            <a:r>
              <a:rPr lang="en-US" sz="800" b="1" noProof="0">
                <a:latin typeface="Avenir Next LT Pro" panose="020B0504020202020204" pitchFamily="34" charset="0"/>
                <a:ea typeface="Calibri"/>
                <a:cs typeface="Calibri"/>
              </a:rPr>
              <a:t>conduct small experiments and iterate</a:t>
            </a:r>
            <a:r>
              <a:rPr lang="en-US" sz="800" noProof="0">
                <a:latin typeface="Avenir Next LT Pro" panose="020B0504020202020204" pitchFamily="34" charset="0"/>
                <a:ea typeface="Calibri"/>
                <a:cs typeface="Calibri"/>
              </a:rPr>
              <a:t>. </a:t>
            </a:r>
            <a:r>
              <a:rPr lang="en-US" sz="800" b="1" noProof="0">
                <a:latin typeface="Avenir Next LT Pro" panose="020B0504020202020204" pitchFamily="34" charset="0"/>
                <a:ea typeface="Calibri"/>
                <a:cs typeface="Calibri"/>
              </a:rPr>
              <a:t>Strengthening the team </a:t>
            </a:r>
            <a:r>
              <a:rPr lang="en-US" sz="800" noProof="0">
                <a:latin typeface="Avenir Next LT Pro" panose="020B0504020202020204" pitchFamily="34" charset="0"/>
                <a:ea typeface="Calibri"/>
                <a:cs typeface="Calibri"/>
              </a:rPr>
              <a:t>with AI focused people.</a:t>
            </a:r>
            <a:endParaRPr lang="en-US" sz="800" noProof="0">
              <a:latin typeface="Avenir Next LT Pro" panose="020B0504020202020204" pitchFamily="34" charset="0"/>
            </a:endParaRPr>
          </a:p>
          <a:p>
            <a:pPr marL="342900" lvl="0" indent="-342900">
              <a:lnSpc>
                <a:spcPct val="107000"/>
              </a:lnSpc>
              <a:buFont typeface="Symbol" panose="05050102010706020507" pitchFamily="18" charset="2"/>
              <a:buChar char=""/>
              <a:tabLst>
                <a:tab pos="228600" algn="l"/>
              </a:tabLst>
            </a:pPr>
            <a:endPar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At </a:t>
            </a:r>
            <a:r>
              <a:rPr lang="en-US" sz="800" kern="100" noProof="0" err="1">
                <a:effectLst/>
                <a:latin typeface="Avenir Next LT Pro" panose="020B0504020202020204" pitchFamily="34" charset="0"/>
                <a:ea typeface="Calibri" panose="020F0502020204030204" pitchFamily="34" charset="0"/>
                <a:cs typeface="Times New Roman" panose="02020603050405020304" pitchFamily="18" charset="0"/>
              </a:rPr>
              <a:t>Odevo</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we have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spent quite some time understanding</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how we should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approach AI</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in our industry </a:t>
            </a:r>
          </a:p>
          <a:p>
            <a:pPr marL="342900" lvl="0" indent="-342900">
              <a:lnSpc>
                <a:spcPct val="107000"/>
              </a:lnSpc>
              <a:buFont typeface="Symbol" panose="05050102010706020507" pitchFamily="18" charset="2"/>
              <a:buChar char=""/>
              <a:tabLst>
                <a:tab pos="2286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Many people seem to think that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pushing large amounts of data</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into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AI models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is the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quick way to progress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Our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key insights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are that</a:t>
            </a:r>
          </a:p>
          <a:p>
            <a:pPr marL="742950" lvl="1" indent="-285750">
              <a:lnSpc>
                <a:spcPct val="107000"/>
              </a:lnSpc>
              <a:buFont typeface="Courier New" panose="02070309020205020404" pitchFamily="49" charset="0"/>
              <a:buChar char="o"/>
              <a:tabLst>
                <a:tab pos="914400" algn="l"/>
              </a:tabLst>
            </a:pP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Less is more</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 choosing the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right data</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and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training the AI models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to solve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specific problems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is the key to success (see examples below)</a:t>
            </a:r>
          </a:p>
          <a:p>
            <a:pPr marL="742950" lvl="1" indent="-285750">
              <a:lnSpc>
                <a:spcPct val="107000"/>
              </a:lnSpc>
              <a:buFont typeface="Courier New" panose="02070309020205020404" pitchFamily="49" charset="0"/>
              <a:buChar char="o"/>
              <a:tabLst>
                <a:tab pos="9144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We need our own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inhouse capability</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that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understands AI and our industry</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and have already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established</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dedicated AI team</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t>
            </a:r>
          </a:p>
          <a:p>
            <a:pPr marL="228600">
              <a:lnSpc>
                <a:spcPct val="107000"/>
              </a:lnSpc>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tabLst>
                <a:tab pos="2286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We have a number of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pilot projects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ongoing at the moment. I can tell you about one of them.</a:t>
            </a:r>
          </a:p>
          <a:p>
            <a:pPr marL="742950" lvl="1" indent="-285750">
              <a:lnSpc>
                <a:spcPct val="107000"/>
              </a:lnSpc>
              <a:buFont typeface="Courier New" panose="02070309020205020404" pitchFamily="49" charset="0"/>
              <a:buChar char="o"/>
              <a:tabLst>
                <a:tab pos="685800" algn="l"/>
              </a:tabLst>
            </a:pP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As an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example</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we receive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4000 supplier invoices</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a day</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only in Sweden and today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60%</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of those invoices are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manually coded</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With the help of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AI</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we are now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reducing</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that number </a:t>
            </a:r>
            <a:r>
              <a:rPr lang="en-US" sz="800" b="1" kern="100" noProof="0">
                <a:effectLst/>
                <a:latin typeface="Avenir Next LT Pro" panose="020B0504020202020204" pitchFamily="34" charset="0"/>
                <a:ea typeface="Calibri" panose="020F0502020204030204" pitchFamily="34" charset="0"/>
                <a:cs typeface="Times New Roman" panose="02020603050405020304" pitchFamily="18" charset="0"/>
              </a:rPr>
              <a:t>down to 20%</a:t>
            </a:r>
            <a:r>
              <a:rPr lang="en-US" sz="800" kern="100" noProof="0">
                <a:effectLst/>
                <a:latin typeface="Avenir Next LT Pro" panose="020B0504020202020204" pitchFamily="34" charset="0"/>
                <a:ea typeface="Calibri" panose="020F0502020204030204" pitchFamily="34" charset="0"/>
                <a:cs typeface="Times New Roman" panose="02020603050405020304" pitchFamily="18" charset="0"/>
              </a:rPr>
              <a:t>. </a:t>
            </a:r>
          </a:p>
          <a:p>
            <a:pPr marL="235115" indent="-235115">
              <a:buFont typeface="Arial" panose="020B0604020202020204" pitchFamily="34" charset="0"/>
              <a:buChar char="•"/>
            </a:pPr>
            <a:endParaRPr lang="en-US" sz="800" b="0" noProof="0">
              <a:latin typeface="Avenir Next LT Pro" panose="020B0504020202020204" pitchFamily="34" charset="0"/>
            </a:endParaRPr>
          </a:p>
          <a:p>
            <a:pPr marL="235115" indent="-235115">
              <a:buFont typeface="Arial" panose="020B0604020202020204" pitchFamily="34" charset="0"/>
              <a:buChar char="•"/>
            </a:pPr>
            <a:endParaRPr lang="en-US" sz="800" b="0" noProof="0">
              <a:latin typeface="Avenir Next LT Pro" panose="020B0504020202020204" pitchFamily="34" charset="0"/>
            </a:endParaRPr>
          </a:p>
          <a:p>
            <a:pPr marL="653056" lvl="1" indent="-235115">
              <a:buFont typeface="Arial" panose="020B0604020202020204" pitchFamily="34" charset="0"/>
              <a:buChar char="•"/>
            </a:pPr>
            <a:endParaRPr lang="en-US" sz="800" b="0" noProof="0">
              <a:latin typeface="Avenir Next LT Pro" panose="020B0504020202020204" pitchFamily="34" charset="0"/>
            </a:endParaRPr>
          </a:p>
          <a:p>
            <a:pPr marL="235115" indent="-235115">
              <a:buFont typeface="Arial" panose="020B0604020202020204" pitchFamily="34" charset="0"/>
              <a:buChar char="•"/>
            </a:pPr>
            <a:r>
              <a:rPr lang="en-US" sz="800" b="1" noProof="0">
                <a:latin typeface="Avenir Next LT Pro" panose="020B0504020202020204" pitchFamily="34" charset="0"/>
              </a:rPr>
              <a:t>(If there is time) : About other pilot projects:</a:t>
            </a:r>
          </a:p>
          <a:p>
            <a:pPr marL="653056" lvl="1" indent="-235115">
              <a:buFont typeface="Arial" panose="020B0604020202020204" pitchFamily="34" charset="0"/>
              <a:buChar char="•"/>
            </a:pPr>
            <a:endParaRPr lang="en-US" sz="800" b="0" noProof="0">
              <a:latin typeface="Avenir Next LT Pro" panose="020B0504020202020204" pitchFamily="34" charset="0"/>
            </a:endParaRPr>
          </a:p>
          <a:p>
            <a:pPr marL="653056" lvl="1" indent="-235115">
              <a:buFont typeface="Arial" panose="020B0604020202020204" pitchFamily="34" charset="0"/>
              <a:buChar char="•"/>
            </a:pPr>
            <a:r>
              <a:rPr lang="en-US" sz="800" b="1" noProof="0">
                <a:latin typeface="Avenir Next LT Pro" panose="020B0504020202020204" pitchFamily="34" charset="0"/>
              </a:rPr>
              <a:t>Thread summarizer</a:t>
            </a:r>
            <a:r>
              <a:rPr lang="en-US" sz="800" b="0" noProof="0">
                <a:latin typeface="Avenir Next LT Pro" panose="020B0504020202020204" pitchFamily="34" charset="0"/>
              </a:rPr>
              <a:t>: </a:t>
            </a:r>
          </a:p>
          <a:p>
            <a:pPr marL="957825" lvl="2" indent="-235115">
              <a:buFont typeface="Arial" panose="020B0604020202020204" pitchFamily="34" charset="0"/>
              <a:buChar char="•"/>
            </a:pPr>
            <a:r>
              <a:rPr lang="en-US" sz="800" b="0" noProof="0">
                <a:latin typeface="Avenir Next LT Pro" panose="020B0504020202020204" pitchFamily="34" charset="0"/>
              </a:rPr>
              <a:t>”Simple example” where we have used the generic capabilities of new AI models that are very good at summarizing text. We receive </a:t>
            </a:r>
            <a:r>
              <a:rPr lang="en-US" sz="800" b="1" noProof="0">
                <a:latin typeface="Avenir Next LT Pro" panose="020B0504020202020204" pitchFamily="34" charset="0"/>
              </a:rPr>
              <a:t>large numbers of customer inquires and 30% of the cases handles have messages threads that consist of multiple messages </a:t>
            </a:r>
            <a:r>
              <a:rPr lang="en-US" sz="800" b="0" noProof="0">
                <a:latin typeface="Avenir Next LT Pro" panose="020B0504020202020204" pitchFamily="34" charset="0"/>
              </a:rPr>
              <a:t>that take time to read through to correctly grasp the context and enable our staff to act on the messages. In two weeks we were able to incorporate OpenAI technology in our platform to </a:t>
            </a:r>
            <a:r>
              <a:rPr lang="en-US" sz="800" b="1" noProof="0">
                <a:latin typeface="Avenir Next LT Pro" panose="020B0504020202020204" pitchFamily="34" charset="0"/>
              </a:rPr>
              <a:t>take long threaded messages to a 200 word standard summary saving our agents time </a:t>
            </a:r>
            <a:r>
              <a:rPr lang="en-US" sz="800" b="0" noProof="0">
                <a:latin typeface="Avenir Next LT Pro" panose="020B0504020202020204" pitchFamily="34" charset="0"/>
              </a:rPr>
              <a:t>– </a:t>
            </a:r>
            <a:r>
              <a:rPr lang="en-US" sz="800" b="1" noProof="0">
                <a:latin typeface="Avenir Next LT Pro" panose="020B0504020202020204" pitchFamily="34" charset="0"/>
              </a:rPr>
              <a:t>we are live with this </a:t>
            </a:r>
            <a:r>
              <a:rPr lang="en-US" sz="800" b="0" noProof="0">
                <a:latin typeface="Avenir Next LT Pro" panose="020B0504020202020204" pitchFamily="34" charset="0"/>
              </a:rPr>
              <a:t>and will be measuring the impact on time saved</a:t>
            </a:r>
          </a:p>
          <a:p>
            <a:pPr marL="653056" lvl="1" indent="-235115">
              <a:buFont typeface="Arial" panose="020B0604020202020204" pitchFamily="34" charset="0"/>
              <a:buChar char="•"/>
            </a:pPr>
            <a:endParaRPr lang="en-US" sz="800" b="0" noProof="0">
              <a:latin typeface="Avenir Next LT Pro" panose="020B0504020202020204" pitchFamily="34" charset="0"/>
            </a:endParaRPr>
          </a:p>
          <a:p>
            <a:pPr marL="653056" lvl="1" indent="-235115">
              <a:buFont typeface="Arial" panose="020B0604020202020204" pitchFamily="34" charset="0"/>
              <a:buChar char="•"/>
            </a:pPr>
            <a:r>
              <a:rPr lang="en-US" sz="800" b="1" noProof="0">
                <a:latin typeface="Avenir Next LT Pro" panose="020B0504020202020204" pitchFamily="34" charset="0"/>
              </a:rPr>
              <a:t>Customer service assistant</a:t>
            </a:r>
            <a:endParaRPr lang="en-US" sz="800" b="0" noProof="0">
              <a:latin typeface="Avenir Next LT Pro" panose="020B0504020202020204" pitchFamily="34" charset="0"/>
            </a:endParaRPr>
          </a:p>
          <a:p>
            <a:pPr marL="957825" lvl="2" indent="-235115">
              <a:buFont typeface="Arial" panose="020B0604020202020204" pitchFamily="34" charset="0"/>
              <a:buChar char="•"/>
            </a:pPr>
            <a:r>
              <a:rPr lang="en-US" sz="800" b="0" noProof="0">
                <a:latin typeface="Avenir Next LT Pro" panose="020B0504020202020204" pitchFamily="34" charset="0"/>
              </a:rPr>
              <a:t>An early example and a strategic initiative. We are </a:t>
            </a:r>
            <a:r>
              <a:rPr lang="en-US" sz="800" b="1" noProof="0">
                <a:latin typeface="Avenir Next LT Pro" panose="020B0504020202020204" pitchFamily="34" charset="0"/>
              </a:rPr>
              <a:t>piloting a ”case categorizer” that takes all incoming messages and identifies granular and very specific type of request that the case belongs to</a:t>
            </a:r>
            <a:r>
              <a:rPr lang="en-US" sz="800" b="0" noProof="0">
                <a:latin typeface="Avenir Next LT Pro" panose="020B0504020202020204" pitchFamily="34" charset="0"/>
              </a:rPr>
              <a:t>. We are doing this by using our inhouse industry experts </a:t>
            </a:r>
            <a:r>
              <a:rPr lang="en-US" sz="800" b="1" noProof="0">
                <a:latin typeface="Avenir Next LT Pro" panose="020B0504020202020204" pitchFamily="34" charset="0"/>
              </a:rPr>
              <a:t>reviewing cases and identifying the specific category of request </a:t>
            </a:r>
            <a:r>
              <a:rPr lang="en-US" sz="800" b="0" noProof="0">
                <a:latin typeface="Avenir Next LT Pro" panose="020B0504020202020204" pitchFamily="34" charset="0"/>
              </a:rPr>
              <a:t>that the case belongs to (e.g. a parking transfer or a request to increase the service charges). </a:t>
            </a:r>
          </a:p>
          <a:p>
            <a:pPr marL="957825" lvl="2" indent="-235115">
              <a:buFont typeface="Arial" panose="020B0604020202020204" pitchFamily="34" charset="0"/>
              <a:buChar char="•"/>
            </a:pPr>
            <a:r>
              <a:rPr lang="en-US" sz="800" b="0" noProof="0">
                <a:latin typeface="Avenir Next LT Pro" panose="020B0504020202020204" pitchFamily="34" charset="0"/>
              </a:rPr>
              <a:t>By doing this systematically </a:t>
            </a:r>
            <a:r>
              <a:rPr lang="en-US" sz="800" b="1" noProof="0">
                <a:latin typeface="Avenir Next LT Pro" panose="020B0504020202020204" pitchFamily="34" charset="0"/>
              </a:rPr>
              <a:t>we will build up an ”engine that can continuously assign every case that comes in to a very granular ”action category” </a:t>
            </a:r>
            <a:r>
              <a:rPr lang="en-US" sz="800" b="0" noProof="0">
                <a:latin typeface="Avenir Next LT Pro" panose="020B0504020202020204" pitchFamily="34" charset="0"/>
              </a:rPr>
              <a:t>– this can then be used several purposes: </a:t>
            </a:r>
          </a:p>
          <a:p>
            <a:pPr marL="1262595" lvl="3" indent="-235115">
              <a:buFont typeface="Arial" panose="020B0604020202020204" pitchFamily="34" charset="0"/>
              <a:buChar char="•"/>
            </a:pPr>
            <a:r>
              <a:rPr lang="en-US" sz="800" b="0" noProof="0">
                <a:latin typeface="Avenir Next LT Pro" panose="020B0504020202020204" pitchFamily="34" charset="0"/>
              </a:rPr>
              <a:t>1) </a:t>
            </a:r>
            <a:r>
              <a:rPr lang="en-US" sz="800" b="1" noProof="0">
                <a:latin typeface="Avenir Next LT Pro" panose="020B0504020202020204" pitchFamily="34" charset="0"/>
              </a:rPr>
              <a:t>Understand </a:t>
            </a:r>
            <a:r>
              <a:rPr lang="en-US" sz="800" b="0" noProof="0">
                <a:latin typeface="Avenir Next LT Pro" panose="020B0504020202020204" pitchFamily="34" charset="0"/>
              </a:rPr>
              <a:t>on a continuous basis the </a:t>
            </a:r>
            <a:r>
              <a:rPr lang="en-US" sz="800" b="1" noProof="0">
                <a:latin typeface="Avenir Next LT Pro" panose="020B0504020202020204" pitchFamily="34" charset="0"/>
              </a:rPr>
              <a:t>incoming case volumes</a:t>
            </a:r>
          </a:p>
          <a:p>
            <a:pPr marL="1262595" lvl="3" indent="-235115">
              <a:buFont typeface="Arial" panose="020B0604020202020204" pitchFamily="34" charset="0"/>
              <a:buChar char="•"/>
            </a:pPr>
            <a:r>
              <a:rPr lang="en-US" sz="800" b="0" noProof="0">
                <a:latin typeface="Avenir Next LT Pro" panose="020B0504020202020204" pitchFamily="34" charset="0"/>
              </a:rPr>
              <a:t>2) </a:t>
            </a:r>
            <a:r>
              <a:rPr lang="en-US" sz="800" b="1" noProof="0">
                <a:latin typeface="Avenir Next LT Pro" panose="020B0504020202020204" pitchFamily="34" charset="0"/>
              </a:rPr>
              <a:t>Automate answers </a:t>
            </a:r>
            <a:r>
              <a:rPr lang="en-US" sz="800" b="0" noProof="0">
                <a:latin typeface="Avenir Next LT Pro" panose="020B0504020202020204" pitchFamily="34" charset="0"/>
              </a:rPr>
              <a:t>to simple cases / drive to self service</a:t>
            </a:r>
          </a:p>
          <a:p>
            <a:pPr marL="1262595" lvl="3" indent="-235115">
              <a:buFont typeface="Arial" panose="020B0604020202020204" pitchFamily="34" charset="0"/>
              <a:buChar char="•"/>
            </a:pPr>
            <a:r>
              <a:rPr lang="en-US" sz="800" b="0" noProof="0">
                <a:latin typeface="Avenir Next LT Pro" panose="020B0504020202020204" pitchFamily="34" charset="0"/>
              </a:rPr>
              <a:t>3) </a:t>
            </a:r>
            <a:r>
              <a:rPr lang="en-US" sz="800" b="1" noProof="0">
                <a:latin typeface="Avenir Next LT Pro" panose="020B0504020202020204" pitchFamily="34" charset="0"/>
              </a:rPr>
              <a:t>Use as input </a:t>
            </a:r>
            <a:r>
              <a:rPr lang="en-US" sz="800" b="0" noProof="0">
                <a:latin typeface="Avenir Next LT Pro" panose="020B0504020202020204" pitchFamily="34" charset="0"/>
              </a:rPr>
              <a:t>to platform development</a:t>
            </a:r>
          </a:p>
          <a:p>
            <a:pPr marL="1262595" lvl="3" indent="-235115">
              <a:buFont typeface="Arial" panose="020B0604020202020204" pitchFamily="34" charset="0"/>
              <a:buChar char="•"/>
            </a:pPr>
            <a:r>
              <a:rPr lang="en-US" sz="800" b="0" noProof="0">
                <a:latin typeface="Avenir Next LT Pro" panose="020B0504020202020204" pitchFamily="34" charset="0"/>
              </a:rPr>
              <a:t>4) </a:t>
            </a:r>
            <a:r>
              <a:rPr lang="en-US" sz="800" b="1" noProof="0">
                <a:latin typeface="Avenir Next LT Pro" panose="020B0504020202020204" pitchFamily="34" charset="0"/>
              </a:rPr>
              <a:t>Help with routing to the right inhouse expert </a:t>
            </a:r>
            <a:r>
              <a:rPr lang="en-US" sz="800" b="0" noProof="0">
                <a:latin typeface="Avenir Next LT Pro" panose="020B0504020202020204" pitchFamily="34" charset="0"/>
              </a:rPr>
              <a:t>and pull background info to help the agent to review the case. </a:t>
            </a:r>
          </a:p>
          <a:p>
            <a:pPr marL="957825" lvl="2" indent="-235115">
              <a:buFont typeface="Arial" panose="020B0604020202020204" pitchFamily="34" charset="0"/>
              <a:buChar char="•"/>
            </a:pPr>
            <a:r>
              <a:rPr lang="en-US" sz="800" b="0" noProof="0">
                <a:latin typeface="Avenir Next LT Pro" panose="020B0504020202020204" pitchFamily="34" charset="0"/>
              </a:rPr>
              <a:t>It should be noted that this </a:t>
            </a:r>
            <a:r>
              <a:rPr lang="en-US" sz="800" b="1" noProof="0">
                <a:latin typeface="Avenir Next LT Pro" panose="020B0504020202020204" pitchFamily="34" charset="0"/>
              </a:rPr>
              <a:t>approach is similar to the approach that for example Klarna </a:t>
            </a:r>
            <a:r>
              <a:rPr lang="en-US" sz="800" b="0" noProof="0">
                <a:latin typeface="Avenir Next LT Pro" panose="020B0504020202020204" pitchFamily="34" charset="0"/>
              </a:rPr>
              <a:t>has been using to start up their customer service oriented AI initiatives</a:t>
            </a:r>
            <a:endParaRPr lang="en-US" sz="800" noProof="0">
              <a:latin typeface="Avenir Next LT Pro" panose="020B05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1253821" rtl="0" eaLnBrk="1" fontAlgn="auto" latinLnBrk="0" hangingPunct="1">
              <a:lnSpc>
                <a:spcPct val="100000"/>
              </a:lnSpc>
              <a:spcBef>
                <a:spcPts val="0"/>
              </a:spcBef>
              <a:spcAft>
                <a:spcPts val="0"/>
              </a:spcAft>
              <a:buClrTx/>
              <a:buSzTx/>
              <a:buFontTx/>
              <a:buNone/>
              <a:tabLst/>
              <a:defRPr/>
            </a:pPr>
            <a:fld id="{9A8ACD6E-0AE1-4A3A-AF2A-3699677E9024}" type="slidenum">
              <a:rPr kumimoji="0" lang="en-US" sz="16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1253821"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333962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image" Target="../media/image3.svg"/></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11.xml"/><Relationship Id="rId1" Type="http://schemas.openxmlformats.org/officeDocument/2006/relationships/tags" Target="../tags/tag156.xml"/><Relationship Id="rId4" Type="http://schemas.openxmlformats.org/officeDocument/2006/relationships/image" Target="../media/image13.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11.xml"/><Relationship Id="rId1" Type="http://schemas.openxmlformats.org/officeDocument/2006/relationships/tags" Target="../tags/tag157.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11.xml"/><Relationship Id="rId1" Type="http://schemas.openxmlformats.org/officeDocument/2006/relationships/tags" Target="../tags/tag15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11.xml"/><Relationship Id="rId1" Type="http://schemas.openxmlformats.org/officeDocument/2006/relationships/tags" Target="../tags/tag15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3.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11.xml"/><Relationship Id="rId1" Type="http://schemas.openxmlformats.org/officeDocument/2006/relationships/tags" Target="../tags/tag160.xml"/><Relationship Id="rId4" Type="http://schemas.openxmlformats.org/officeDocument/2006/relationships/image" Target="../media/image13.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1.xml"/><Relationship Id="rId1" Type="http://schemas.openxmlformats.org/officeDocument/2006/relationships/tags" Target="../tags/tag161.xml"/><Relationship Id="rId4" Type="http://schemas.openxmlformats.org/officeDocument/2006/relationships/image" Target="../media/image13.emf"/></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17.bin"/><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slideMaster" Target="../slideMasters/slideMaster11.xml"/><Relationship Id="rId1" Type="http://schemas.openxmlformats.org/officeDocument/2006/relationships/tags" Target="../tags/tag16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3.emf"/><Relationship Id="rId9"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Master" Target="../slideMasters/slideMaster11.xml"/><Relationship Id="rId1" Type="http://schemas.openxmlformats.org/officeDocument/2006/relationships/tags" Target="../tags/tag163.xml"/><Relationship Id="rId4" Type="http://schemas.openxmlformats.org/officeDocument/2006/relationships/image" Target="../media/image13.emf"/></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13.emf"/><Relationship Id="rId4" Type="http://schemas.openxmlformats.org/officeDocument/2006/relationships/oleObject" Target="../embeddings/oleObject119.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oleObject" Target="../embeddings/oleObject121.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1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69.xml"/><Relationship Id="rId6" Type="http://schemas.openxmlformats.org/officeDocument/2006/relationships/image" Target="../media/image1.emf"/><Relationship Id="rId5" Type="http://schemas.openxmlformats.org/officeDocument/2006/relationships/oleObject" Target="../embeddings/oleObject122.bin"/><Relationship Id="rId4" Type="http://schemas.openxmlformats.org/officeDocument/2006/relationships/image" Target="../media/image3.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70.xml"/><Relationship Id="rId6" Type="http://schemas.openxmlformats.org/officeDocument/2006/relationships/image" Target="../media/image1.emf"/><Relationship Id="rId5" Type="http://schemas.openxmlformats.org/officeDocument/2006/relationships/oleObject" Target="../embeddings/oleObject123.bin"/><Relationship Id="rId4" Type="http://schemas.openxmlformats.org/officeDocument/2006/relationships/image" Target="../media/image3.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71.xml"/><Relationship Id="rId6" Type="http://schemas.openxmlformats.org/officeDocument/2006/relationships/image" Target="../media/image1.emf"/><Relationship Id="rId5" Type="http://schemas.openxmlformats.org/officeDocument/2006/relationships/oleObject" Target="../embeddings/oleObject124.bin"/><Relationship Id="rId4" Type="http://schemas.openxmlformats.org/officeDocument/2006/relationships/image" Target="../media/image3.svg"/></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oleObject" Target="../embeddings/oleObject125.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Master" Target="../slideMasters/slideMaster12.xml"/><Relationship Id="rId1" Type="http://schemas.openxmlformats.org/officeDocument/2006/relationships/tags" Target="../tags/tag174.xml"/><Relationship Id="rId4" Type="http://schemas.openxmlformats.org/officeDocument/2006/relationships/image" Target="../media/image1.emf"/></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3.emf"/><Relationship Id="rId4" Type="http://schemas.openxmlformats.org/officeDocument/2006/relationships/oleObject" Target="../embeddings/oleObject127.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oleObject" Target="../embeddings/oleObject128.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oleObject" Target="../embeddings/oleObject12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oleObject" Target="../embeddings/oleObject13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83.xml"/><Relationship Id="rId6" Type="http://schemas.openxmlformats.org/officeDocument/2006/relationships/image" Target="../media/image1.emf"/><Relationship Id="rId5" Type="http://schemas.openxmlformats.org/officeDocument/2006/relationships/oleObject" Target="../embeddings/oleObject131.bin"/><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1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84.xml"/><Relationship Id="rId6" Type="http://schemas.openxmlformats.org/officeDocument/2006/relationships/image" Target="../media/image1.emf"/><Relationship Id="rId5" Type="http://schemas.openxmlformats.org/officeDocument/2006/relationships/oleObject" Target="../embeddings/oleObject132.bin"/><Relationship Id="rId4" Type="http://schemas.openxmlformats.org/officeDocument/2006/relationships/image" Target="../media/image3.svg"/></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oleObject" Target="../embeddings/oleObject13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2.xml"/><Relationship Id="rId1" Type="http://schemas.openxmlformats.org/officeDocument/2006/relationships/tags" Target="../tags/tag187.xml"/><Relationship Id="rId6" Type="http://schemas.openxmlformats.org/officeDocument/2006/relationships/image" Target="../media/image1.emf"/><Relationship Id="rId5" Type="http://schemas.openxmlformats.org/officeDocument/2006/relationships/oleObject" Target="../embeddings/oleObject134.bin"/><Relationship Id="rId4" Type="http://schemas.openxmlformats.org/officeDocument/2006/relationships/image" Target="../media/image3.svg"/></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oleObject" Target="../embeddings/oleObject135.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emf"/><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oleObject" Target="../embeddings/oleObject136.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12.xml"/><Relationship Id="rId1" Type="http://schemas.openxmlformats.org/officeDocument/2006/relationships/tags" Target="../tags/tag192.xml"/><Relationship Id="rId4" Type="http://schemas.openxmlformats.org/officeDocument/2006/relationships/image" Target="../media/image1.emf"/></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1.emf"/><Relationship Id="rId4" Type="http://schemas.openxmlformats.org/officeDocument/2006/relationships/oleObject" Target="../embeddings/oleObject138.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oleObject" Target="../embeddings/oleObject14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198.xml"/><Relationship Id="rId6" Type="http://schemas.openxmlformats.org/officeDocument/2006/relationships/image" Target="../media/image1.emf"/><Relationship Id="rId5" Type="http://schemas.openxmlformats.org/officeDocument/2006/relationships/oleObject" Target="../embeddings/oleObject141.bin"/><Relationship Id="rId4" Type="http://schemas.openxmlformats.org/officeDocument/2006/relationships/image" Target="../media/image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199.xml"/><Relationship Id="rId6" Type="http://schemas.openxmlformats.org/officeDocument/2006/relationships/image" Target="../media/image1.emf"/><Relationship Id="rId5" Type="http://schemas.openxmlformats.org/officeDocument/2006/relationships/oleObject" Target="../embeddings/oleObject142.bin"/><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image" Target="../media/image7.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200.xml"/><Relationship Id="rId6" Type="http://schemas.openxmlformats.org/officeDocument/2006/relationships/image" Target="../media/image1.emf"/><Relationship Id="rId5" Type="http://schemas.openxmlformats.org/officeDocument/2006/relationships/oleObject" Target="../embeddings/oleObject143.bin"/><Relationship Id="rId4" Type="http://schemas.openxmlformats.org/officeDocument/2006/relationships/image" Target="../media/image3.sv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44.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Master" Target="../slideMasters/slideMaster13.xml"/><Relationship Id="rId1" Type="http://schemas.openxmlformats.org/officeDocument/2006/relationships/tags" Target="../tags/tag203.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13.emf"/><Relationship Id="rId4" Type="http://schemas.openxmlformats.org/officeDocument/2006/relationships/oleObject" Target="../embeddings/oleObject146.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oleObject" Target="../embeddings/oleObject147.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oleObject" Target="../embeddings/oleObject148.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oleObject" Target="../embeddings/oleObject14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212.xml"/><Relationship Id="rId6" Type="http://schemas.openxmlformats.org/officeDocument/2006/relationships/image" Target="../media/image1.emf"/><Relationship Id="rId5" Type="http://schemas.openxmlformats.org/officeDocument/2006/relationships/oleObject" Target="../embeddings/oleObject150.bin"/><Relationship Id="rId4" Type="http://schemas.openxmlformats.org/officeDocument/2006/relationships/image" Target="../media/image3.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213.xml"/><Relationship Id="rId6" Type="http://schemas.openxmlformats.org/officeDocument/2006/relationships/image" Target="../media/image1.emf"/><Relationship Id="rId5" Type="http://schemas.openxmlformats.org/officeDocument/2006/relationships/oleObject" Target="../embeddings/oleObject151.bin"/><Relationship Id="rId4" Type="http://schemas.openxmlformats.org/officeDocument/2006/relationships/image" Target="../media/image3.svg"/></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oleObject" Target="../embeddings/oleObject152.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4.xml"/><Relationship Id="rId1" Type="http://schemas.openxmlformats.org/officeDocument/2006/relationships/tags" Target="../tags/tag19.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3.xml"/><Relationship Id="rId1" Type="http://schemas.openxmlformats.org/officeDocument/2006/relationships/tags" Target="../tags/tag216.xml"/><Relationship Id="rId6" Type="http://schemas.openxmlformats.org/officeDocument/2006/relationships/image" Target="../media/image1.emf"/><Relationship Id="rId5" Type="http://schemas.openxmlformats.org/officeDocument/2006/relationships/oleObject" Target="../embeddings/oleObject153.bin"/><Relationship Id="rId4" Type="http://schemas.openxmlformats.org/officeDocument/2006/relationships/image" Target="../media/image3.svg"/></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oleObject" Target="../embeddings/oleObject154.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emf"/><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oleObject" Target="../embeddings/oleObject155.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Master" Target="../slideMasters/slideMaster13.xml"/><Relationship Id="rId1" Type="http://schemas.openxmlformats.org/officeDocument/2006/relationships/tags" Target="../tags/tag221.xml"/><Relationship Id="rId4" Type="http://schemas.openxmlformats.org/officeDocument/2006/relationships/image" Target="../media/image1.emf"/></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23.xml"/><Relationship Id="rId1" Type="http://schemas.openxmlformats.org/officeDocument/2006/relationships/tags" Target="../tags/tag222.xml"/><Relationship Id="rId5" Type="http://schemas.openxmlformats.org/officeDocument/2006/relationships/image" Target="../media/image1.emf"/><Relationship Id="rId4" Type="http://schemas.openxmlformats.org/officeDocument/2006/relationships/oleObject" Target="../embeddings/oleObject157.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oleObject" Target="../embeddings/oleObject15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27.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image" Target="../media/image3.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28.xml"/><Relationship Id="rId6" Type="http://schemas.openxmlformats.org/officeDocument/2006/relationships/image" Target="../media/image1.emf"/><Relationship Id="rId5" Type="http://schemas.openxmlformats.org/officeDocument/2006/relationships/oleObject" Target="../embeddings/oleObject161.bin"/><Relationship Id="rId4" Type="http://schemas.openxmlformats.org/officeDocument/2006/relationships/image" Target="../media/image3.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29.xml"/><Relationship Id="rId6" Type="http://schemas.openxmlformats.org/officeDocument/2006/relationships/image" Target="../media/image1.emf"/><Relationship Id="rId5" Type="http://schemas.openxmlformats.org/officeDocument/2006/relationships/oleObject" Target="../embeddings/oleObject162.bin"/><Relationship Id="rId4" Type="http://schemas.openxmlformats.org/officeDocument/2006/relationships/image" Target="../media/image3.sv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6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4.xml"/><Relationship Id="rId1" Type="http://schemas.openxmlformats.org/officeDocument/2006/relationships/tags" Target="../tags/tag20.xml"/><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Master" Target="../slideMasters/slideMaster14.xml"/><Relationship Id="rId1" Type="http://schemas.openxmlformats.org/officeDocument/2006/relationships/tags" Target="../tags/tag232.xml"/><Relationship Id="rId4" Type="http://schemas.openxmlformats.org/officeDocument/2006/relationships/image" Target="../media/image1.emf"/></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13.emf"/><Relationship Id="rId4" Type="http://schemas.openxmlformats.org/officeDocument/2006/relationships/oleObject" Target="../embeddings/oleObject165.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oleObject" Target="../embeddings/oleObject166.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oleObject" Target="../embeddings/oleObject167.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oleObject" Target="../embeddings/oleObject168.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41.xml"/><Relationship Id="rId6" Type="http://schemas.openxmlformats.org/officeDocument/2006/relationships/image" Target="../media/image1.emf"/><Relationship Id="rId5" Type="http://schemas.openxmlformats.org/officeDocument/2006/relationships/oleObject" Target="../embeddings/oleObject169.bin"/><Relationship Id="rId4" Type="http://schemas.openxmlformats.org/officeDocument/2006/relationships/image" Target="../media/image3.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42.xml"/><Relationship Id="rId6" Type="http://schemas.openxmlformats.org/officeDocument/2006/relationships/image" Target="../media/image1.emf"/><Relationship Id="rId5" Type="http://schemas.openxmlformats.org/officeDocument/2006/relationships/oleObject" Target="../embeddings/oleObject170.bin"/><Relationship Id="rId4" Type="http://schemas.openxmlformats.org/officeDocument/2006/relationships/image" Target="../media/image3.svg"/></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oleObject" Target="../embeddings/oleObject171.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45.xml"/><Relationship Id="rId6" Type="http://schemas.openxmlformats.org/officeDocument/2006/relationships/image" Target="../media/image1.emf"/><Relationship Id="rId5" Type="http://schemas.openxmlformats.org/officeDocument/2006/relationships/oleObject" Target="../embeddings/oleObject172.bin"/><Relationship Id="rId4" Type="http://schemas.openxmlformats.org/officeDocument/2006/relationships/image" Target="../media/image3.svg"/></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oleObject" Target="../embeddings/oleObject17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21.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10.svg"/></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emf"/><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oleObject" Target="../embeddings/oleObject174.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Master" Target="../slideMasters/slideMaster14.xml"/><Relationship Id="rId1" Type="http://schemas.openxmlformats.org/officeDocument/2006/relationships/tags" Target="../tags/tag250.xml"/><Relationship Id="rId4" Type="http://schemas.openxmlformats.org/officeDocument/2006/relationships/image" Target="../media/image1.emf"/></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image" Target="../media/image1.emf"/><Relationship Id="rId4" Type="http://schemas.openxmlformats.org/officeDocument/2006/relationships/oleObject" Target="../embeddings/oleObject176.bin"/></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253.xml"/><Relationship Id="rId6" Type="http://schemas.openxmlformats.org/officeDocument/2006/relationships/image" Target="../media/image1.emf"/><Relationship Id="rId5" Type="http://schemas.openxmlformats.org/officeDocument/2006/relationships/oleObject" Target="../embeddings/oleObject177.bin"/><Relationship Id="rId4" Type="http://schemas.openxmlformats.org/officeDocument/2006/relationships/image" Target="../media/image3.svg"/></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oleObject" Target="../embeddings/oleObject17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57.xml"/><Relationship Id="rId6" Type="http://schemas.openxmlformats.org/officeDocument/2006/relationships/image" Target="../media/image1.emf"/><Relationship Id="rId5" Type="http://schemas.openxmlformats.org/officeDocument/2006/relationships/oleObject" Target="../embeddings/oleObject180.bin"/><Relationship Id="rId4" Type="http://schemas.openxmlformats.org/officeDocument/2006/relationships/image" Target="../media/image3.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58.xml"/><Relationship Id="rId6" Type="http://schemas.openxmlformats.org/officeDocument/2006/relationships/image" Target="../media/image1.emf"/><Relationship Id="rId5" Type="http://schemas.openxmlformats.org/officeDocument/2006/relationships/oleObject" Target="../embeddings/oleObject181.bin"/><Relationship Id="rId4" Type="http://schemas.openxmlformats.org/officeDocument/2006/relationships/image" Target="../media/image3.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59.xml"/><Relationship Id="rId6" Type="http://schemas.openxmlformats.org/officeDocument/2006/relationships/image" Target="../media/image1.emf"/><Relationship Id="rId5" Type="http://schemas.openxmlformats.org/officeDocument/2006/relationships/oleObject" Target="../embeddings/oleObject182.bin"/><Relationship Id="rId4" Type="http://schemas.openxmlformats.org/officeDocument/2006/relationships/image" Target="../media/image3.svg"/></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oleObject" Target="../embeddings/oleObject18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Master" Target="../slideMasters/slideMaster15.xml"/><Relationship Id="rId1" Type="http://schemas.openxmlformats.org/officeDocument/2006/relationships/tags" Target="../tags/tag262.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4.xml"/><Relationship Id="rId1" Type="http://schemas.openxmlformats.org/officeDocument/2006/relationships/tags" Target="../tags/tag22.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11.sv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oleObject" Target="../embeddings/oleObject185.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oleObject" Target="../embeddings/oleObject186.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oleObject" Target="../embeddings/oleObject187.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69.xml"/><Relationship Id="rId6" Type="http://schemas.openxmlformats.org/officeDocument/2006/relationships/image" Target="../media/image1.emf"/><Relationship Id="rId5" Type="http://schemas.openxmlformats.org/officeDocument/2006/relationships/oleObject" Target="../embeddings/oleObject188.bin"/><Relationship Id="rId4" Type="http://schemas.openxmlformats.org/officeDocument/2006/relationships/image" Target="../media/image3.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70.xml"/><Relationship Id="rId6" Type="http://schemas.openxmlformats.org/officeDocument/2006/relationships/image" Target="../media/image1.emf"/><Relationship Id="rId5" Type="http://schemas.openxmlformats.org/officeDocument/2006/relationships/oleObject" Target="../embeddings/oleObject189.bin"/><Relationship Id="rId4" Type="http://schemas.openxmlformats.org/officeDocument/2006/relationships/image" Target="../media/image3.svg"/></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oleObject" Target="../embeddings/oleObject19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273.xml"/><Relationship Id="rId6" Type="http://schemas.openxmlformats.org/officeDocument/2006/relationships/image" Target="../media/image1.emf"/><Relationship Id="rId5" Type="http://schemas.openxmlformats.org/officeDocument/2006/relationships/oleObject" Target="../embeddings/oleObject191.bin"/><Relationship Id="rId4" Type="http://schemas.openxmlformats.org/officeDocument/2006/relationships/image" Target="../media/image3.svg"/></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oleObject" Target="../embeddings/oleObject192.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emf"/><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oleObject" Target="../embeddings/oleObject19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79.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Master" Target="../slideMasters/slideMaster15.xml"/><Relationship Id="rId1" Type="http://schemas.openxmlformats.org/officeDocument/2006/relationships/tags" Target="../tags/tag27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5.xml"/><Relationship Id="rId1" Type="http://schemas.openxmlformats.org/officeDocument/2006/relationships/tags" Target="../tags/tag24.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image" Target="../media/image1.emf"/><Relationship Id="rId4" Type="http://schemas.openxmlformats.org/officeDocument/2006/relationships/oleObject" Target="../embeddings/oleObject195.bin"/></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emf"/><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oleObject" Target="../embeddings/oleObject197.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6.xml"/><Relationship Id="rId1" Type="http://schemas.openxmlformats.org/officeDocument/2006/relationships/tags" Target="../tags/tag284.xml"/><Relationship Id="rId6" Type="http://schemas.openxmlformats.org/officeDocument/2006/relationships/image" Target="../media/image1.emf"/><Relationship Id="rId5" Type="http://schemas.openxmlformats.org/officeDocument/2006/relationships/oleObject" Target="../embeddings/oleObject198.bin"/><Relationship Id="rId4" Type="http://schemas.openxmlformats.org/officeDocument/2006/relationships/image" Target="../media/image3.svg"/></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emf"/><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oleObject" Target="../embeddings/oleObject19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emf"/><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oleObject" Target="../embeddings/oleObject20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emf"/><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oleObject" Target="../embeddings/oleObject201.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6.xml"/><Relationship Id="rId1" Type="http://schemas.openxmlformats.org/officeDocument/2006/relationships/tags" Target="../tags/tag291.xml"/><Relationship Id="rId6" Type="http://schemas.openxmlformats.org/officeDocument/2006/relationships/image" Target="../media/image1.emf"/><Relationship Id="rId5" Type="http://schemas.openxmlformats.org/officeDocument/2006/relationships/oleObject" Target="../embeddings/oleObject202.bin"/><Relationship Id="rId4" Type="http://schemas.openxmlformats.org/officeDocument/2006/relationships/image" Target="../media/image3.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6.xml"/><Relationship Id="rId1" Type="http://schemas.openxmlformats.org/officeDocument/2006/relationships/tags" Target="../tags/tag292.xml"/><Relationship Id="rId6" Type="http://schemas.openxmlformats.org/officeDocument/2006/relationships/image" Target="../media/image1.emf"/><Relationship Id="rId5" Type="http://schemas.openxmlformats.org/officeDocument/2006/relationships/oleObject" Target="../embeddings/oleObject203.bin"/><Relationship Id="rId4" Type="http://schemas.openxmlformats.org/officeDocument/2006/relationships/image" Target="../media/image3.sv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6.xml"/><Relationship Id="rId1" Type="http://schemas.openxmlformats.org/officeDocument/2006/relationships/tags" Target="../tags/tag293.xml"/><Relationship Id="rId6" Type="http://schemas.openxmlformats.org/officeDocument/2006/relationships/image" Target="../media/image1.emf"/><Relationship Id="rId5" Type="http://schemas.openxmlformats.org/officeDocument/2006/relationships/oleObject" Target="../embeddings/oleObject204.bin"/><Relationship Id="rId4" Type="http://schemas.openxmlformats.org/officeDocument/2006/relationships/image" Target="../media/image3.svg"/></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emf"/><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oleObject" Target="../embeddings/oleObject205.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25.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3.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7.xml"/><Relationship Id="rId1" Type="http://schemas.openxmlformats.org/officeDocument/2006/relationships/tags" Target="../tags/tag297.xml"/><Relationship Id="rId6" Type="http://schemas.openxmlformats.org/officeDocument/2006/relationships/image" Target="../media/image1.emf"/><Relationship Id="rId5" Type="http://schemas.openxmlformats.org/officeDocument/2006/relationships/oleObject" Target="../embeddings/oleObject207.bin"/><Relationship Id="rId4" Type="http://schemas.openxmlformats.org/officeDocument/2006/relationships/image" Target="../media/image3.sv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7.xml"/><Relationship Id="rId1" Type="http://schemas.openxmlformats.org/officeDocument/2006/relationships/tags" Target="../tags/tag298.xml"/><Relationship Id="rId6" Type="http://schemas.openxmlformats.org/officeDocument/2006/relationships/image" Target="../media/image1.emf"/><Relationship Id="rId5" Type="http://schemas.openxmlformats.org/officeDocument/2006/relationships/oleObject" Target="../embeddings/oleObject208.bin"/><Relationship Id="rId4" Type="http://schemas.openxmlformats.org/officeDocument/2006/relationships/image" Target="../media/image3.sv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7.xml"/><Relationship Id="rId1" Type="http://schemas.openxmlformats.org/officeDocument/2006/relationships/tags" Target="../tags/tag299.xml"/><Relationship Id="rId6" Type="http://schemas.openxmlformats.org/officeDocument/2006/relationships/image" Target="../media/image1.emf"/><Relationship Id="rId5" Type="http://schemas.openxmlformats.org/officeDocument/2006/relationships/oleObject" Target="../embeddings/oleObject209.bin"/><Relationship Id="rId4" Type="http://schemas.openxmlformats.org/officeDocument/2006/relationships/image" Target="../media/image3.svg"/></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image" Target="../media/image1.emf"/><Relationship Id="rId4" Type="http://schemas.openxmlformats.org/officeDocument/2006/relationships/oleObject" Target="../embeddings/oleObject210.bin"/></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1.emf"/><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oleObject" Target="../embeddings/oleObject211.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image" Target="../media/image1.emf"/><Relationship Id="rId4" Type="http://schemas.openxmlformats.org/officeDocument/2006/relationships/oleObject" Target="../embeddings/oleObject212.bin"/></Relationships>
</file>

<file path=ppt/slideLayouts/_rels/slideLayout196.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Master" Target="../slideMasters/slideMaster17.xml"/><Relationship Id="rId1" Type="http://schemas.openxmlformats.org/officeDocument/2006/relationships/tags" Target="../tags/tag306.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6.xml"/><Relationship Id="rId1" Type="http://schemas.openxmlformats.org/officeDocument/2006/relationships/tags" Target="../tags/tag32.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6.xml"/><Relationship Id="rId1" Type="http://schemas.openxmlformats.org/officeDocument/2006/relationships/tags" Target="../tags/tag3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33.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oleObject" Target="../embeddings/oleObject34.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7.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8.xml"/><Relationship Id="rId1" Type="http://schemas.openxmlformats.org/officeDocument/2006/relationships/tags" Target="../tags/tag45.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8.xml"/><Relationship Id="rId1" Type="http://schemas.openxmlformats.org/officeDocument/2006/relationships/tags" Target="../tags/tag46.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8.xml"/><Relationship Id="rId1" Type="http://schemas.openxmlformats.org/officeDocument/2006/relationships/tags" Target="../tags/tag47.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tags" Target="../tags/tag48.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8.xml"/><Relationship Id="rId1" Type="http://schemas.openxmlformats.org/officeDocument/2006/relationships/tags" Target="../tags/tag49.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9.xml"/><Relationship Id="rId1" Type="http://schemas.openxmlformats.org/officeDocument/2006/relationships/tags" Target="../tags/tag51.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9.xml"/><Relationship Id="rId1" Type="http://schemas.openxmlformats.org/officeDocument/2006/relationships/tags" Target="../tags/tag5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9.xml"/><Relationship Id="rId1" Type="http://schemas.openxmlformats.org/officeDocument/2006/relationships/tags" Target="../tags/tag53.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9.xml"/><Relationship Id="rId1" Type="http://schemas.openxmlformats.org/officeDocument/2006/relationships/tags" Target="../tags/tag54.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oleObject" Target="../embeddings/oleObject5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image" Target="../media/image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59.x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oleObject" Target="../embeddings/oleObject54.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10.xml"/><Relationship Id="rId1" Type="http://schemas.openxmlformats.org/officeDocument/2006/relationships/tags" Target="../tags/tag63.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emf"/><Relationship Id="rId4" Type="http://schemas.openxmlformats.org/officeDocument/2006/relationships/oleObject" Target="../embeddings/oleObject56.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oleObject" Target="../embeddings/oleObject57.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oleObject" Target="../embeddings/oleObject58.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oleObject" Target="../embeddings/oleObject59.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oleObject" Target="../embeddings/oleObject60.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oleObject" Target="../embeddings/oleObject61.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emf"/><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oleObject" Target="../embeddings/oleObject62.bin"/><Relationship Id="rId5" Type="http://schemas.openxmlformats.org/officeDocument/2006/relationships/image" Target="../media/image3.sv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1.emf"/><Relationship Id="rId4" Type="http://schemas.openxmlformats.org/officeDocument/2006/relationships/oleObject" Target="../embeddings/oleObject63.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80.xml"/><Relationship Id="rId6" Type="http://schemas.openxmlformats.org/officeDocument/2006/relationships/image" Target="../media/image1.emf"/><Relationship Id="rId5" Type="http://schemas.openxmlformats.org/officeDocument/2006/relationships/oleObject" Target="../embeddings/oleObject64.bin"/><Relationship Id="rId4" Type="http://schemas.openxmlformats.org/officeDocument/2006/relationships/image" Target="../media/image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81.x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image" Target="../media/image3.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0.xml"/><Relationship Id="rId1" Type="http://schemas.openxmlformats.org/officeDocument/2006/relationships/tags" Target="../tags/tag82.xml"/><Relationship Id="rId6" Type="http://schemas.openxmlformats.org/officeDocument/2006/relationships/image" Target="../media/image1.emf"/><Relationship Id="rId5" Type="http://schemas.openxmlformats.org/officeDocument/2006/relationships/oleObject" Target="../embeddings/oleObject66.bin"/><Relationship Id="rId4" Type="http://schemas.openxmlformats.org/officeDocument/2006/relationships/image" Target="../media/image3.svg"/></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0.xml"/><Relationship Id="rId1" Type="http://schemas.openxmlformats.org/officeDocument/2006/relationships/tags" Target="../tags/tag83.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10.xml"/><Relationship Id="rId1" Type="http://schemas.openxmlformats.org/officeDocument/2006/relationships/tags" Target="../tags/tag84.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11.xml"/><Relationship Id="rId1" Type="http://schemas.openxmlformats.org/officeDocument/2006/relationships/tags" Target="../tags/tag10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1.xml"/><Relationship Id="rId1" Type="http://schemas.openxmlformats.org/officeDocument/2006/relationships/tags" Target="../tags/tag1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11.xml"/><Relationship Id="rId1" Type="http://schemas.openxmlformats.org/officeDocument/2006/relationships/tags" Target="../tags/tag1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11.xml"/><Relationship Id="rId1" Type="http://schemas.openxmlformats.org/officeDocument/2006/relationships/tags" Target="../tags/tag1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11.xml"/><Relationship Id="rId1" Type="http://schemas.openxmlformats.org/officeDocument/2006/relationships/tags" Target="../tags/tag11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1.xml"/><Relationship Id="rId1" Type="http://schemas.openxmlformats.org/officeDocument/2006/relationships/tags" Target="../tags/tag11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1.xml"/><Relationship Id="rId1" Type="http://schemas.openxmlformats.org/officeDocument/2006/relationships/tags" Target="../tags/tag1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11.xml"/><Relationship Id="rId1" Type="http://schemas.openxmlformats.org/officeDocument/2006/relationships/tags" Target="../tags/tag11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emf"/></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13.emf"/><Relationship Id="rId4" Type="http://schemas.openxmlformats.org/officeDocument/2006/relationships/oleObject" Target="../embeddings/oleObject78.bin"/></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11.xml"/><Relationship Id="rId1" Type="http://schemas.openxmlformats.org/officeDocument/2006/relationships/tags" Target="../tags/tag119.xml"/><Relationship Id="rId4" Type="http://schemas.openxmlformats.org/officeDocument/2006/relationships/image" Target="../media/image13.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1.xml"/><Relationship Id="rId1" Type="http://schemas.openxmlformats.org/officeDocument/2006/relationships/tags" Target="../tags/tag120.xml"/><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3.emf"/><Relationship Id="rId4" Type="http://schemas.openxmlformats.org/officeDocument/2006/relationships/oleObject" Target="../embeddings/oleObject81.bin"/></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11.xml"/><Relationship Id="rId1" Type="http://schemas.openxmlformats.org/officeDocument/2006/relationships/tags" Target="../tags/tag123.xml"/><Relationship Id="rId4" Type="http://schemas.openxmlformats.org/officeDocument/2006/relationships/image" Target="../media/image13.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11.xml"/><Relationship Id="rId1" Type="http://schemas.openxmlformats.org/officeDocument/2006/relationships/tags" Target="../tags/tag124.xml"/><Relationship Id="rId4" Type="http://schemas.openxmlformats.org/officeDocument/2006/relationships/image" Target="../media/image13.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1.xml"/><Relationship Id="rId1" Type="http://schemas.openxmlformats.org/officeDocument/2006/relationships/tags" Target="../tags/tag125.xml"/><Relationship Id="rId4" Type="http://schemas.openxmlformats.org/officeDocument/2006/relationships/image" Target="../media/image13.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1.xml"/><Relationship Id="rId1" Type="http://schemas.openxmlformats.org/officeDocument/2006/relationships/tags" Target="../tags/tag126.xml"/><Relationship Id="rId4" Type="http://schemas.openxmlformats.org/officeDocument/2006/relationships/image" Target="../media/image13.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11.xml"/><Relationship Id="rId1" Type="http://schemas.openxmlformats.org/officeDocument/2006/relationships/tags" Target="../tags/tag127.xml"/><Relationship Id="rId4" Type="http://schemas.openxmlformats.org/officeDocument/2006/relationships/image" Target="../media/image13.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11.xml"/><Relationship Id="rId1" Type="http://schemas.openxmlformats.org/officeDocument/2006/relationships/tags" Target="../tags/tag128.xml"/><Relationship Id="rId4" Type="http://schemas.openxmlformats.org/officeDocument/2006/relationships/image" Target="../media/image13.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11.xml"/><Relationship Id="rId1" Type="http://schemas.openxmlformats.org/officeDocument/2006/relationships/tags" Target="../tags/tag129.xml"/><Relationship Id="rId4" Type="http://schemas.openxmlformats.org/officeDocument/2006/relationships/image" Target="../media/image13.emf"/></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3.emf"/><Relationship Id="rId4" Type="http://schemas.openxmlformats.org/officeDocument/2006/relationships/oleObject" Target="../embeddings/oleObject8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3.emf"/><Relationship Id="rId4" Type="http://schemas.openxmlformats.org/officeDocument/2006/relationships/oleObject" Target="../embeddings/oleObject90.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2.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11.xml"/><Relationship Id="rId1" Type="http://schemas.openxmlformats.org/officeDocument/2006/relationships/tags" Target="../tags/tag134.xml"/><Relationship Id="rId4" Type="http://schemas.openxmlformats.org/officeDocument/2006/relationships/image" Target="../media/image13.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11.xml"/><Relationship Id="rId1" Type="http://schemas.openxmlformats.org/officeDocument/2006/relationships/tags" Target="../tags/tag135.xml"/><Relationship Id="rId4" Type="http://schemas.openxmlformats.org/officeDocument/2006/relationships/image" Target="../media/image13.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11.xml"/><Relationship Id="rId1" Type="http://schemas.openxmlformats.org/officeDocument/2006/relationships/tags" Target="../tags/tag136.xml"/><Relationship Id="rId4" Type="http://schemas.openxmlformats.org/officeDocument/2006/relationships/image" Target="../media/image13.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1.xml"/><Relationship Id="rId1" Type="http://schemas.openxmlformats.org/officeDocument/2006/relationships/tags" Target="../tags/tag137.xml"/><Relationship Id="rId4" Type="http://schemas.openxmlformats.org/officeDocument/2006/relationships/image" Target="../media/image13.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1.xml"/><Relationship Id="rId1" Type="http://schemas.openxmlformats.org/officeDocument/2006/relationships/tags" Target="../tags/tag138.xml"/><Relationship Id="rId4" Type="http://schemas.openxmlformats.org/officeDocument/2006/relationships/image" Target="../media/image13.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11.xml"/><Relationship Id="rId1" Type="http://schemas.openxmlformats.org/officeDocument/2006/relationships/tags" Target="../tags/tag139.xml"/><Relationship Id="rId4" Type="http://schemas.openxmlformats.org/officeDocument/2006/relationships/image" Target="../media/image13.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11.xml"/><Relationship Id="rId1" Type="http://schemas.openxmlformats.org/officeDocument/2006/relationships/tags" Target="../tags/tag140.xml"/><Relationship Id="rId4" Type="http://schemas.openxmlformats.org/officeDocument/2006/relationships/image" Target="../media/image13.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1.xml"/><Relationship Id="rId1" Type="http://schemas.openxmlformats.org/officeDocument/2006/relationships/tags" Target="../tags/tag141.xml"/><Relationship Id="rId4" Type="http://schemas.openxmlformats.org/officeDocument/2006/relationships/image" Target="../media/image13.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11.xml"/><Relationship Id="rId1" Type="http://schemas.openxmlformats.org/officeDocument/2006/relationships/tags" Target="../tags/tag142.xml"/><Relationship Id="rId4" Type="http://schemas.openxmlformats.org/officeDocument/2006/relationships/image" Target="../media/image13.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11.xml"/><Relationship Id="rId1" Type="http://schemas.openxmlformats.org/officeDocument/2006/relationships/tags" Target="../tags/tag143.xml"/><Relationship Id="rId4" Type="http://schemas.openxmlformats.org/officeDocument/2006/relationships/image" Target="../media/image1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3.svg"/></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11.xml"/><Relationship Id="rId1" Type="http://schemas.openxmlformats.org/officeDocument/2006/relationships/tags" Target="../tags/tag144.xml"/><Relationship Id="rId4" Type="http://schemas.openxmlformats.org/officeDocument/2006/relationships/image" Target="../media/image13.emf"/></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3.emf"/><Relationship Id="rId4" Type="http://schemas.openxmlformats.org/officeDocument/2006/relationships/oleObject" Target="../embeddings/oleObject102.bin"/></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11.xml"/><Relationship Id="rId1" Type="http://schemas.openxmlformats.org/officeDocument/2006/relationships/tags" Target="../tags/tag147.xml"/><Relationship Id="rId4" Type="http://schemas.openxmlformats.org/officeDocument/2006/relationships/image" Target="../media/image13.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11.xml"/><Relationship Id="rId1" Type="http://schemas.openxmlformats.org/officeDocument/2006/relationships/tags" Target="../tags/tag148.xml"/><Relationship Id="rId4" Type="http://schemas.openxmlformats.org/officeDocument/2006/relationships/image" Target="../media/image13.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11.xml"/><Relationship Id="rId1" Type="http://schemas.openxmlformats.org/officeDocument/2006/relationships/tags" Target="../tags/tag149.xml"/><Relationship Id="rId5" Type="http://schemas.openxmlformats.org/officeDocument/2006/relationships/image" Target="../media/image19.jpeg"/><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11.xml"/><Relationship Id="rId1" Type="http://schemas.openxmlformats.org/officeDocument/2006/relationships/tags" Target="../tags/tag150.xml"/><Relationship Id="rId4" Type="http://schemas.openxmlformats.org/officeDocument/2006/relationships/image" Target="../media/image13.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1.xml"/><Relationship Id="rId1" Type="http://schemas.openxmlformats.org/officeDocument/2006/relationships/tags" Target="../tags/tag151.xml"/><Relationship Id="rId4" Type="http://schemas.openxmlformats.org/officeDocument/2006/relationships/image" Target="../media/image13.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11.xml"/><Relationship Id="rId1" Type="http://schemas.openxmlformats.org/officeDocument/2006/relationships/tags" Target="../tags/tag152.xml"/><Relationship Id="rId4" Type="http://schemas.openxmlformats.org/officeDocument/2006/relationships/image" Target="../media/image13.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Master" Target="../slideMasters/slideMaster11.xml"/><Relationship Id="rId1" Type="http://schemas.openxmlformats.org/officeDocument/2006/relationships/tags" Target="../tags/tag153.xml"/><Relationship Id="rId4" Type="http://schemas.openxmlformats.org/officeDocument/2006/relationships/image" Target="../media/image13.emf"/></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13.emf"/><Relationship Id="rId4" Type="http://schemas.openxmlformats.org/officeDocument/2006/relationships/oleObject" Target="../embeddings/oleObject1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1x1 Dark">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99CBF305-E608-421F-8B15-B7EC5670DC7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464943672"/>
      </p:ext>
    </p:extLst>
  </p:cSld>
  <p:clrMapOvr>
    <a:masterClrMapping/>
  </p:clrMapOvr>
  <p:extLst>
    <p:ext uri="{DCECCB84-F9BA-43D5-87BE-67443E8EF086}">
      <p15:sldGuideLst xmlns:p15="http://schemas.microsoft.com/office/powerpoint/2012/main">
        <p15:guide id="4" orient="horz" pos="890" userDrawn="1">
          <p15:clr>
            <a:srgbClr val="FBAE40"/>
          </p15:clr>
        </p15:guide>
        <p15:guide id="8" orient="horz" pos="77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640486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36460704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Editorial Content C">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7F69B52-10C9-8686-6A04-FACE8B7AF5F9}"/>
              </a:ext>
            </a:extLst>
          </p:cNvPr>
          <p:cNvGraphicFramePr>
            <a:graphicFrameLocks noChangeAspect="1"/>
          </p:cNvGraphicFramePr>
          <p:nvPr userDrawn="1">
            <p:custDataLst>
              <p:tags r:id="rId1"/>
            </p:custDataLst>
            <p:extLst>
              <p:ext uri="{D42A27DB-BD31-4B8C-83A1-F6EECF244321}">
                <p14:modId xmlns:p14="http://schemas.microsoft.com/office/powerpoint/2010/main" val="1743921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2" name="think-cell data - do not delete" hidden="1">
                        <a:extLst>
                          <a:ext uri="{FF2B5EF4-FFF2-40B4-BE49-F238E27FC236}">
                            <a16:creationId xmlns:a16="http://schemas.microsoft.com/office/drawing/2014/main" id="{57F69B52-10C9-8686-6A04-FACE8B7AF5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Background">
            <a:extLst>
              <a:ext uri="{FF2B5EF4-FFF2-40B4-BE49-F238E27FC236}">
                <a16:creationId xmlns:a16="http://schemas.microsoft.com/office/drawing/2014/main" id="{317EE034-5E54-4650-B329-51DDFDB920DF}"/>
              </a:ext>
            </a:extLst>
          </p:cNvPr>
          <p:cNvSpPr/>
          <p:nvPr userDrawn="1"/>
        </p:nvSpPr>
        <p:spPr>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3" name="Rectangle 2">
            <a:extLst>
              <a:ext uri="{FF2B5EF4-FFF2-40B4-BE49-F238E27FC236}">
                <a16:creationId xmlns:a16="http://schemas.microsoft.com/office/drawing/2014/main" id="{4D34BD84-8A79-4A79-9A22-D57DBA11850C}"/>
              </a:ext>
            </a:extLst>
          </p:cNvPr>
          <p:cNvSpPr/>
          <p:nvPr userDrawn="1"/>
        </p:nvSpPr>
        <p:spPr>
          <a:xfrm>
            <a:off x="0" y="0"/>
            <a:ext cx="609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4C4066AC-BF1E-457F-8BA9-68F127B527AB}"/>
              </a:ext>
            </a:extLst>
          </p:cNvPr>
          <p:cNvSpPr/>
          <p:nvPr userDrawn="1"/>
        </p:nvSpPr>
        <p:spPr>
          <a:xfrm>
            <a:off x="6094801" y="-1"/>
            <a:ext cx="60972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4" name="Logo">
            <a:extLst>
              <a:ext uri="{FF2B5EF4-FFF2-40B4-BE49-F238E27FC236}">
                <a16:creationId xmlns:a16="http://schemas.microsoft.com/office/drawing/2014/main" id="{B638211A-7D83-46E3-AB4F-1455EBDA8ECA}"/>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accent1"/>
          </a:solidFill>
          <a:ln w="3247" cap="flat">
            <a:noFill/>
            <a:prstDash val="solid"/>
            <a:miter/>
          </a:ln>
        </p:spPr>
        <p:txBody>
          <a:bodyPr rtlCol="0" anchor="ctr"/>
          <a:lstStyle/>
          <a:p>
            <a:pPr rtl="0"/>
            <a:endParaRPr lang="en-GB"/>
          </a:p>
        </p:txBody>
      </p:sp>
      <p:sp>
        <p:nvSpPr>
          <p:cNvPr id="5" name="Date Placeholder 4">
            <a:extLst>
              <a:ext uri="{FF2B5EF4-FFF2-40B4-BE49-F238E27FC236}">
                <a16:creationId xmlns:a16="http://schemas.microsoft.com/office/drawing/2014/main" id="{D024042E-6BD3-4EA8-B6A8-E55F8AE39A48}"/>
              </a:ext>
            </a:extLst>
          </p:cNvPr>
          <p:cNvSpPr>
            <a:spLocks noGrp="1"/>
          </p:cNvSpPr>
          <p:nvPr>
            <p:ph type="dt" sz="half" idx="16"/>
          </p:nvPr>
        </p:nvSpPr>
        <p:spPr/>
        <p:txBody>
          <a:bodyPr/>
          <a:lstStyle>
            <a:lvl1pPr rtl="0">
              <a:defRPr>
                <a:solidFill>
                  <a:schemeClr val="accent1"/>
                </a:solidFill>
              </a:defRPr>
            </a:lvl1pPr>
          </a:lstStyle>
          <a:p>
            <a:fld id="{3EAB7555-2517-4CFB-A4BC-DEE241768420}" type="datetime4">
              <a:rPr lang="en-GB" smtClean="0"/>
              <a:pPr/>
              <a:t>25 March 2024</a:t>
            </a:fld>
            <a:endParaRPr lang="en-GB"/>
          </a:p>
        </p:txBody>
      </p:sp>
      <p:sp>
        <p:nvSpPr>
          <p:cNvPr id="6" name="Footer Placeholder 5">
            <a:extLst>
              <a:ext uri="{FF2B5EF4-FFF2-40B4-BE49-F238E27FC236}">
                <a16:creationId xmlns:a16="http://schemas.microsoft.com/office/drawing/2014/main" id="{3A3BDDA6-0ACE-449E-BD0D-9E3E2F93EA67}"/>
              </a:ext>
            </a:extLst>
          </p:cNvPr>
          <p:cNvSpPr>
            <a:spLocks noGrp="1"/>
          </p:cNvSpPr>
          <p:nvPr>
            <p:ph type="ftr" sz="quarter" idx="17"/>
          </p:nvPr>
        </p:nvSpPr>
        <p:spPr/>
        <p:txBody>
          <a:bodyPr/>
          <a:lstStyle>
            <a:lvl1pPr rtl="0">
              <a:defRPr>
                <a:solidFill>
                  <a:schemeClr val="accent1"/>
                </a:solidFill>
              </a:defRPr>
            </a:lvl1pPr>
          </a:lstStyle>
          <a:p>
            <a:r>
              <a:rPr lang="en-GB"/>
              <a:t>STRICTLY PRIVATE &amp; CONFIDENTIAL</a:t>
            </a:r>
          </a:p>
        </p:txBody>
      </p:sp>
      <p:sp>
        <p:nvSpPr>
          <p:cNvPr id="13" name="Slide Number Placeholder 12">
            <a:extLst>
              <a:ext uri="{FF2B5EF4-FFF2-40B4-BE49-F238E27FC236}">
                <a16:creationId xmlns:a16="http://schemas.microsoft.com/office/drawing/2014/main" id="{82CC7A3A-6882-4A8C-BC7F-F83BA311160A}"/>
              </a:ext>
            </a:extLst>
          </p:cNvPr>
          <p:cNvSpPr>
            <a:spLocks noGrp="1"/>
          </p:cNvSpPr>
          <p:nvPr>
            <p:ph type="sldNum" sz="quarter" idx="18"/>
          </p:nvPr>
        </p:nvSpPr>
        <p:spPr/>
        <p:txBody>
          <a:bodyPr/>
          <a:lstStyle>
            <a:lvl1pPr rtl="0">
              <a:defRPr>
                <a:solidFill>
                  <a:schemeClr val="accent1"/>
                </a:solidFill>
              </a:defRPr>
            </a:lvl1pPr>
          </a:lstStyle>
          <a:p>
            <a:r>
              <a:rPr lang="en-GB"/>
              <a:t>Page </a:t>
            </a:r>
            <a:fld id="{23AA811B-2EBD-4900-905E-5BE206449611}" type="slidenum">
              <a:rPr lang="en-GB" smtClean="0"/>
              <a:pPr/>
              <a:t>‹#›</a:t>
            </a:fld>
            <a:endParaRPr lang="en-GB"/>
          </a:p>
        </p:txBody>
      </p:sp>
      <p:sp>
        <p:nvSpPr>
          <p:cNvPr id="12" name="Text Placeholder 6">
            <a:extLst>
              <a:ext uri="{FF2B5EF4-FFF2-40B4-BE49-F238E27FC236}">
                <a16:creationId xmlns:a16="http://schemas.microsoft.com/office/drawing/2014/main" id="{CA36FDBA-EFDB-4E5F-BA85-FE3764C4490F}"/>
              </a:ext>
            </a:extLst>
          </p:cNvPr>
          <p:cNvSpPr>
            <a:spLocks noGrp="1"/>
          </p:cNvSpPr>
          <p:nvPr>
            <p:ph type="body" sz="quarter" idx="23" hasCustomPrompt="1"/>
          </p:nvPr>
        </p:nvSpPr>
        <p:spPr bwMode="white">
          <a:xfrm>
            <a:off x="360000"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tx1"/>
                </a:solidFill>
              </a:defRPr>
            </a:lvl1pPr>
            <a:lvl2pPr marL="0" indent="0" algn="ctr" rtl="0">
              <a:lnSpc>
                <a:spcPct val="83000"/>
              </a:lnSpc>
              <a:spcAft>
                <a:spcPts val="600"/>
              </a:spcAft>
              <a:buFont typeface="Arial" panose="020B0604020202020204" pitchFamily="34" charset="0"/>
              <a:buChar char="​"/>
              <a:defRPr sz="4800" b="1">
                <a:solidFill>
                  <a:schemeClr val="tx1"/>
                </a:solidFill>
              </a:defRPr>
            </a:lvl2pPr>
            <a:lvl3pPr marL="0" indent="0" algn="ctr" rtl="0">
              <a:lnSpc>
                <a:spcPct val="83000"/>
              </a:lnSpc>
              <a:spcAft>
                <a:spcPts val="600"/>
              </a:spcAft>
              <a:buFont typeface="Arial" panose="020B0604020202020204" pitchFamily="34" charset="0"/>
              <a:buChar char="​"/>
              <a:defRPr sz="4400" b="1">
                <a:solidFill>
                  <a:schemeClr val="tx1"/>
                </a:solidFill>
              </a:defRPr>
            </a:lvl3pPr>
            <a:lvl4pPr marL="0" indent="0" algn="ctr" rtl="0">
              <a:lnSpc>
                <a:spcPct val="83000"/>
              </a:lnSpc>
              <a:spcAft>
                <a:spcPts val="600"/>
              </a:spcAft>
              <a:buFont typeface="Arial" panose="020B0604020202020204" pitchFamily="34" charset="0"/>
              <a:buChar char="​"/>
              <a:defRPr sz="4400" b="1">
                <a:solidFill>
                  <a:schemeClr val="tx1"/>
                </a:solidFill>
              </a:defRPr>
            </a:lvl4pPr>
            <a:lvl5pPr marL="0" indent="0" algn="ctr" rtl="0">
              <a:lnSpc>
                <a:spcPct val="83000"/>
              </a:lnSpc>
              <a:spcAft>
                <a:spcPts val="600"/>
              </a:spcAft>
              <a:buFont typeface="Arial" panose="020B0604020202020204" pitchFamily="34" charset="0"/>
              <a:buChar char="​"/>
              <a:defRPr sz="4000" b="1">
                <a:solidFill>
                  <a:schemeClr val="tx1"/>
                </a:solidFill>
              </a:defRPr>
            </a:lvl5pPr>
            <a:lvl6pPr indent="0" algn="ctr" rtl="0">
              <a:lnSpc>
                <a:spcPct val="83000"/>
              </a:lnSpc>
              <a:buFont typeface="Arial" panose="020B0604020202020204" pitchFamily="34" charset="0"/>
              <a:buChar char="​"/>
              <a:defRPr sz="4000" b="1">
                <a:solidFill>
                  <a:schemeClr val="tx1"/>
                </a:solidFill>
              </a:defRPr>
            </a:lvl6pPr>
            <a:lvl7pPr marL="0" indent="0" algn="ctr" rtl="0">
              <a:lnSpc>
                <a:spcPct val="83000"/>
              </a:lnSpc>
              <a:spcAft>
                <a:spcPts val="600"/>
              </a:spcAft>
              <a:buFont typeface="Arial" panose="020B0604020202020204" pitchFamily="34" charset="0"/>
              <a:buChar char="​"/>
              <a:defRPr sz="3600" b="1">
                <a:solidFill>
                  <a:schemeClr val="tx1"/>
                </a:solidFill>
              </a:defRPr>
            </a:lvl7pPr>
            <a:lvl8pPr marL="0" indent="0" algn="ctr" rtl="0">
              <a:lnSpc>
                <a:spcPct val="83000"/>
              </a:lnSpc>
              <a:spcAft>
                <a:spcPts val="600"/>
              </a:spcAft>
              <a:buFont typeface="Arial" panose="020B0604020202020204" pitchFamily="34" charset="0"/>
              <a:buChar char="​"/>
              <a:defRPr sz="3600" b="1">
                <a:solidFill>
                  <a:schemeClr val="tx1"/>
                </a:solidFill>
              </a:defRPr>
            </a:lvl8pPr>
            <a:lvl9pPr indent="0" algn="ctr" rtl="0">
              <a:lnSpc>
                <a:spcPct val="83000"/>
              </a:lnSpc>
              <a:spcAft>
                <a:spcPts val="600"/>
              </a:spcAft>
              <a:buFont typeface="Arial" panose="020B0604020202020204" pitchFamily="34" charset="0"/>
              <a:buChar char="​"/>
              <a:defRPr sz="3200" b="1">
                <a:solidFill>
                  <a:schemeClr val="tx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4" name="Text Placeholder 6">
            <a:extLst>
              <a:ext uri="{FF2B5EF4-FFF2-40B4-BE49-F238E27FC236}">
                <a16:creationId xmlns:a16="http://schemas.microsoft.com/office/drawing/2014/main" id="{AAC31E40-9351-481C-89D6-1EBA5AB7A198}"/>
              </a:ext>
            </a:extLst>
          </p:cNvPr>
          <p:cNvSpPr>
            <a:spLocks noGrp="1"/>
          </p:cNvSpPr>
          <p:nvPr>
            <p:ph type="body" sz="quarter" idx="24" hasCustomPrompt="1"/>
          </p:nvPr>
        </p:nvSpPr>
        <p:spPr>
          <a:xfrm>
            <a:off x="6453188"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accent1"/>
                </a:solidFill>
              </a:defRPr>
            </a:lvl1pPr>
            <a:lvl2pPr marL="0" indent="0" algn="ctr" rtl="0">
              <a:lnSpc>
                <a:spcPct val="83000"/>
              </a:lnSpc>
              <a:spcAft>
                <a:spcPts val="600"/>
              </a:spcAft>
              <a:buFont typeface="Arial" panose="020B0604020202020204" pitchFamily="34" charset="0"/>
              <a:buChar char="​"/>
              <a:defRPr sz="4800" b="1">
                <a:solidFill>
                  <a:schemeClr val="accent1"/>
                </a:solidFill>
              </a:defRPr>
            </a:lvl2pPr>
            <a:lvl3pPr marL="0" indent="0" algn="ctr" rtl="0">
              <a:lnSpc>
                <a:spcPct val="83000"/>
              </a:lnSpc>
              <a:spcAft>
                <a:spcPts val="600"/>
              </a:spcAft>
              <a:buFont typeface="Arial" panose="020B0604020202020204" pitchFamily="34" charset="0"/>
              <a:buChar char="​"/>
              <a:defRPr sz="4400" b="1">
                <a:solidFill>
                  <a:schemeClr val="accent1"/>
                </a:solidFill>
              </a:defRPr>
            </a:lvl3pPr>
            <a:lvl4pPr marL="0" indent="0" algn="ctr" rtl="0">
              <a:lnSpc>
                <a:spcPct val="83000"/>
              </a:lnSpc>
              <a:spcAft>
                <a:spcPts val="600"/>
              </a:spcAft>
              <a:buFont typeface="Arial" panose="020B0604020202020204" pitchFamily="34" charset="0"/>
              <a:buChar char="​"/>
              <a:defRPr sz="4400" b="1">
                <a:solidFill>
                  <a:schemeClr val="accent1"/>
                </a:solidFill>
              </a:defRPr>
            </a:lvl4pPr>
            <a:lvl5pPr marL="0" indent="0" algn="ctr" rtl="0">
              <a:lnSpc>
                <a:spcPct val="83000"/>
              </a:lnSpc>
              <a:spcAft>
                <a:spcPts val="600"/>
              </a:spcAft>
              <a:buFont typeface="Arial" panose="020B0604020202020204" pitchFamily="34" charset="0"/>
              <a:buChar char="​"/>
              <a:defRPr sz="4000" b="1">
                <a:solidFill>
                  <a:schemeClr val="accent1"/>
                </a:solidFill>
              </a:defRPr>
            </a:lvl5pPr>
            <a:lvl6pPr indent="0" algn="ctr" rtl="0">
              <a:lnSpc>
                <a:spcPct val="83000"/>
              </a:lnSpc>
              <a:buFont typeface="Arial" panose="020B0604020202020204" pitchFamily="34" charset="0"/>
              <a:buChar char="​"/>
              <a:defRPr sz="4000" b="1">
                <a:solidFill>
                  <a:schemeClr val="accent1"/>
                </a:solidFill>
              </a:defRPr>
            </a:lvl6pPr>
            <a:lvl7pPr marL="0" indent="0" algn="ctr" rtl="0">
              <a:lnSpc>
                <a:spcPct val="83000"/>
              </a:lnSpc>
              <a:spcAft>
                <a:spcPts val="600"/>
              </a:spcAft>
              <a:buFont typeface="Arial" panose="020B0604020202020204" pitchFamily="34" charset="0"/>
              <a:buChar char="​"/>
              <a:defRPr sz="3600" b="1">
                <a:solidFill>
                  <a:schemeClr val="accent1"/>
                </a:solidFill>
              </a:defRPr>
            </a:lvl7pPr>
            <a:lvl8pPr marL="0" indent="0" algn="ctr" rtl="0">
              <a:lnSpc>
                <a:spcPct val="83000"/>
              </a:lnSpc>
              <a:spcAft>
                <a:spcPts val="600"/>
              </a:spcAft>
              <a:buFont typeface="Arial" panose="020B0604020202020204" pitchFamily="34" charset="0"/>
              <a:buChar char="​"/>
              <a:defRPr sz="3600" b="1">
                <a:solidFill>
                  <a:schemeClr val="accent1"/>
                </a:solidFill>
              </a:defRPr>
            </a:lvl8pPr>
            <a:lvl9pPr indent="0" algn="ctr" rtl="0">
              <a:lnSpc>
                <a:spcPct val="83000"/>
              </a:lnSpc>
              <a:spcAft>
                <a:spcPts val="600"/>
              </a:spcAft>
              <a:buFont typeface="Arial" panose="020B0604020202020204" pitchFamily="34" charset="0"/>
              <a:buChar char="​"/>
              <a:defRPr sz="3200" b="1">
                <a:solidFill>
                  <a:schemeClr val="accent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Tree>
    <p:extLst>
      <p:ext uri="{BB962C8B-B14F-4D97-AF65-F5344CB8AC3E}">
        <p14:creationId xmlns:p14="http://schemas.microsoft.com/office/powerpoint/2010/main" val="33542208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065">
          <p15:clr>
            <a:srgbClr val="FBAE40"/>
          </p15:clr>
        </p15:guide>
        <p15:guide id="2" pos="361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3669B6-01B1-D16F-76E3-9F7E70A822C6}"/>
              </a:ext>
            </a:extLst>
          </p:cNvPr>
          <p:cNvGraphicFramePr>
            <a:graphicFrameLocks noChangeAspect="1"/>
          </p:cNvGraphicFramePr>
          <p:nvPr userDrawn="1">
            <p:custDataLst>
              <p:tags r:id="rId1"/>
            </p:custDataLst>
            <p:extLst>
              <p:ext uri="{D42A27DB-BD31-4B8C-83A1-F6EECF244321}">
                <p14:modId xmlns:p14="http://schemas.microsoft.com/office/powerpoint/2010/main" val="303895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263669B6-01B1-D16F-76E3-9F7E70A822C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ackground">
            <a:extLst>
              <a:ext uri="{FF2B5EF4-FFF2-40B4-BE49-F238E27FC236}">
                <a16:creationId xmlns:a16="http://schemas.microsoft.com/office/drawing/2014/main" id="{EC3E83EE-7119-40B8-8A11-07E736B97C7F}"/>
              </a:ext>
            </a:extLst>
          </p:cNvPr>
          <p:cNvSpPr/>
          <p:nvPr userDrawn="1"/>
        </p:nvSpPr>
        <p:spPr bwMode="white">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3" name="Logo">
            <a:extLst>
              <a:ext uri="{FF2B5EF4-FFF2-40B4-BE49-F238E27FC236}">
                <a16:creationId xmlns:a16="http://schemas.microsoft.com/office/drawing/2014/main" id="{640FBE7C-5E4C-4DE1-94DD-49EDB3A0CFED}"/>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tx1"/>
          </a:solidFill>
          <a:ln w="3247" cap="flat">
            <a:noFill/>
            <a:prstDash val="solid"/>
            <a:miter/>
          </a:ln>
        </p:spPr>
        <p:txBody>
          <a:bodyPr rtlCol="0" anchor="ctr"/>
          <a:lstStyle/>
          <a:p>
            <a:pPr rtl="0"/>
            <a:endParaRPr lang="en-GB"/>
          </a:p>
        </p:txBody>
      </p:sp>
      <p:sp>
        <p:nvSpPr>
          <p:cNvPr id="10" name="Text Placeholder 9">
            <a:extLst>
              <a:ext uri="{FF2B5EF4-FFF2-40B4-BE49-F238E27FC236}">
                <a16:creationId xmlns:a16="http://schemas.microsoft.com/office/drawing/2014/main" id="{0C557491-F1F8-47E0-9AD7-BB881C19A914}"/>
              </a:ext>
            </a:extLst>
          </p:cNvPr>
          <p:cNvSpPr>
            <a:spLocks noGrp="1"/>
          </p:cNvSpPr>
          <p:nvPr>
            <p:ph type="body" sz="quarter" idx="23" hasCustomPrompt="1"/>
          </p:nvPr>
        </p:nvSpPr>
        <p:spPr>
          <a:xfrm>
            <a:off x="360363" y="1260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15" name="Date Placeholder 6">
            <a:extLst>
              <a:ext uri="{FF2B5EF4-FFF2-40B4-BE49-F238E27FC236}">
                <a16:creationId xmlns:a16="http://schemas.microsoft.com/office/drawing/2014/main" id="{173F1892-8FB6-462F-9466-2412D67D12C6}"/>
              </a:ext>
            </a:extLst>
          </p:cNvPr>
          <p:cNvSpPr>
            <a:spLocks noGrp="1"/>
          </p:cNvSpPr>
          <p:nvPr>
            <p:ph type="dt" sz="half" idx="15"/>
          </p:nvPr>
        </p:nvSpPr>
        <p:spPr>
          <a:xfrm>
            <a:off x="0" y="6858000"/>
            <a:ext cx="0" cy="0"/>
          </a:xfrm>
        </p:spPr>
        <p:txBody>
          <a:bodyPr/>
          <a:lstStyle>
            <a:lvl1pPr rtl="0">
              <a:defRPr sz="100">
                <a:noFill/>
              </a:defRPr>
            </a:lvl1pPr>
          </a:lstStyle>
          <a:p>
            <a:fld id="{2E552578-CF23-401B-BBB3-B6A3E0CA1585}" type="datetime4">
              <a:rPr lang="en-GB" smtClean="0"/>
              <a:pPr/>
              <a:t>25 March 2024</a:t>
            </a:fld>
            <a:endParaRPr lang="en-GB"/>
          </a:p>
        </p:txBody>
      </p:sp>
      <p:sp>
        <p:nvSpPr>
          <p:cNvPr id="16" name="Footer Placeholder 8">
            <a:extLst>
              <a:ext uri="{FF2B5EF4-FFF2-40B4-BE49-F238E27FC236}">
                <a16:creationId xmlns:a16="http://schemas.microsoft.com/office/drawing/2014/main" id="{146D1211-C2C2-40D6-928F-9D90AD76E7D2}"/>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20" name="Slide Number Placeholder 10">
            <a:extLst>
              <a:ext uri="{FF2B5EF4-FFF2-40B4-BE49-F238E27FC236}">
                <a16:creationId xmlns:a16="http://schemas.microsoft.com/office/drawing/2014/main" id="{500650C0-7E50-4EE1-8732-EAADC0435138}"/>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
        <p:nvSpPr>
          <p:cNvPr id="2" name="TextBox 1">
            <a:extLst>
              <a:ext uri="{FF2B5EF4-FFF2-40B4-BE49-F238E27FC236}">
                <a16:creationId xmlns:a16="http://schemas.microsoft.com/office/drawing/2014/main" id="{6798A8CE-1A15-47E3-B403-72E7DFB3D9EA}"/>
              </a:ext>
            </a:extLst>
          </p:cNvPr>
          <p:cNvSpPr txBox="1"/>
          <p:nvPr userDrawn="1"/>
        </p:nvSpPr>
        <p:spPr>
          <a:xfrm>
            <a:off x="358800" y="360000"/>
            <a:ext cx="11472838" cy="387798"/>
          </a:xfrm>
          <a:prstGeom prst="rect">
            <a:avLst/>
          </a:prstGeom>
          <a:noFill/>
        </p:spPr>
        <p:txBody>
          <a:bodyPr wrap="square" lIns="0" tIns="0" rIns="0" bIns="0" rtlCol="0">
            <a:spAutoFit/>
          </a:bodyPr>
          <a:lstStyle/>
          <a:p>
            <a:pPr algn="l" rtl="0">
              <a:lnSpc>
                <a:spcPct val="90000"/>
              </a:lnSpc>
            </a:pPr>
            <a:r>
              <a:rPr lang="en-GB" sz="2800" b="1" kern="1200">
                <a:solidFill>
                  <a:schemeClr val="tx2"/>
                </a:solidFill>
                <a:latin typeface="+mj-lt"/>
                <a:ea typeface="+mj-ea"/>
                <a:cs typeface="+mj-cs"/>
              </a:rPr>
              <a:t>Contact</a:t>
            </a:r>
          </a:p>
        </p:txBody>
      </p:sp>
      <p:sp>
        <p:nvSpPr>
          <p:cNvPr id="13" name="Text Placeholder 9">
            <a:extLst>
              <a:ext uri="{FF2B5EF4-FFF2-40B4-BE49-F238E27FC236}">
                <a16:creationId xmlns:a16="http://schemas.microsoft.com/office/drawing/2014/main" id="{96CC580A-D3EB-45CD-BF62-271DDA6E92E0}"/>
              </a:ext>
            </a:extLst>
          </p:cNvPr>
          <p:cNvSpPr>
            <a:spLocks noGrp="1"/>
          </p:cNvSpPr>
          <p:nvPr>
            <p:ph type="body" sz="quarter" idx="24" hasCustomPrompt="1"/>
          </p:nvPr>
        </p:nvSpPr>
        <p:spPr>
          <a:xfrm>
            <a:off x="360363" y="1483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17" name="Text Placeholder 9">
            <a:extLst>
              <a:ext uri="{FF2B5EF4-FFF2-40B4-BE49-F238E27FC236}">
                <a16:creationId xmlns:a16="http://schemas.microsoft.com/office/drawing/2014/main" id="{E5465409-03BA-4B91-AEBA-D0C4E3FE6B35}"/>
              </a:ext>
            </a:extLst>
          </p:cNvPr>
          <p:cNvSpPr>
            <a:spLocks noGrp="1"/>
          </p:cNvSpPr>
          <p:nvPr>
            <p:ph type="body" sz="quarter" idx="25" hasCustomPrompt="1"/>
          </p:nvPr>
        </p:nvSpPr>
        <p:spPr>
          <a:xfrm>
            <a:off x="360363" y="167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19" name="Text Placeholder 9">
            <a:extLst>
              <a:ext uri="{FF2B5EF4-FFF2-40B4-BE49-F238E27FC236}">
                <a16:creationId xmlns:a16="http://schemas.microsoft.com/office/drawing/2014/main" id="{C7C4EC85-C16D-4700-B652-072EB1367F28}"/>
              </a:ext>
            </a:extLst>
          </p:cNvPr>
          <p:cNvSpPr>
            <a:spLocks noGrp="1"/>
          </p:cNvSpPr>
          <p:nvPr>
            <p:ph type="body" sz="quarter" idx="26" hasCustomPrompt="1"/>
          </p:nvPr>
        </p:nvSpPr>
        <p:spPr>
          <a:xfrm>
            <a:off x="360363" y="18576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21" name="Text Placeholder 9">
            <a:extLst>
              <a:ext uri="{FF2B5EF4-FFF2-40B4-BE49-F238E27FC236}">
                <a16:creationId xmlns:a16="http://schemas.microsoft.com/office/drawing/2014/main" id="{EA1DDDD7-C2B6-4EA3-9B70-CC22A85DDA46}"/>
              </a:ext>
            </a:extLst>
          </p:cNvPr>
          <p:cNvSpPr>
            <a:spLocks noGrp="1"/>
          </p:cNvSpPr>
          <p:nvPr>
            <p:ph type="body" sz="quarter" idx="27" hasCustomPrompt="1"/>
          </p:nvPr>
        </p:nvSpPr>
        <p:spPr>
          <a:xfrm>
            <a:off x="360000" y="22428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24" name="Text Placeholder 9">
            <a:extLst>
              <a:ext uri="{FF2B5EF4-FFF2-40B4-BE49-F238E27FC236}">
                <a16:creationId xmlns:a16="http://schemas.microsoft.com/office/drawing/2014/main" id="{8AEE61B4-710F-475D-8C3B-A29D06E7DF82}"/>
              </a:ext>
            </a:extLst>
          </p:cNvPr>
          <p:cNvSpPr>
            <a:spLocks noGrp="1"/>
          </p:cNvSpPr>
          <p:nvPr>
            <p:ph type="body" sz="quarter" idx="28" hasCustomPrompt="1"/>
          </p:nvPr>
        </p:nvSpPr>
        <p:spPr>
          <a:xfrm>
            <a:off x="360000" y="24660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25" name="Text Placeholder 9">
            <a:extLst>
              <a:ext uri="{FF2B5EF4-FFF2-40B4-BE49-F238E27FC236}">
                <a16:creationId xmlns:a16="http://schemas.microsoft.com/office/drawing/2014/main" id="{DB3D6316-5560-4FA0-BAB4-FD2EE5E6F874}"/>
              </a:ext>
            </a:extLst>
          </p:cNvPr>
          <p:cNvSpPr>
            <a:spLocks noGrp="1"/>
          </p:cNvSpPr>
          <p:nvPr>
            <p:ph type="body" sz="quarter" idx="29" hasCustomPrompt="1"/>
          </p:nvPr>
        </p:nvSpPr>
        <p:spPr>
          <a:xfrm>
            <a:off x="360000" y="26532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26" name="Text Placeholder 9">
            <a:extLst>
              <a:ext uri="{FF2B5EF4-FFF2-40B4-BE49-F238E27FC236}">
                <a16:creationId xmlns:a16="http://schemas.microsoft.com/office/drawing/2014/main" id="{85E6BC08-D0FE-47A7-824B-5F48D6BA7903}"/>
              </a:ext>
            </a:extLst>
          </p:cNvPr>
          <p:cNvSpPr>
            <a:spLocks noGrp="1"/>
          </p:cNvSpPr>
          <p:nvPr>
            <p:ph type="body" sz="quarter" idx="30" hasCustomPrompt="1"/>
          </p:nvPr>
        </p:nvSpPr>
        <p:spPr>
          <a:xfrm>
            <a:off x="360000" y="284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27" name="Text Placeholder 9">
            <a:extLst>
              <a:ext uri="{FF2B5EF4-FFF2-40B4-BE49-F238E27FC236}">
                <a16:creationId xmlns:a16="http://schemas.microsoft.com/office/drawing/2014/main" id="{4D23FD84-B336-460B-8D85-019106539EA7}"/>
              </a:ext>
            </a:extLst>
          </p:cNvPr>
          <p:cNvSpPr>
            <a:spLocks noGrp="1"/>
          </p:cNvSpPr>
          <p:nvPr>
            <p:ph type="body" sz="quarter" idx="31" hasCustomPrompt="1"/>
          </p:nvPr>
        </p:nvSpPr>
        <p:spPr>
          <a:xfrm>
            <a:off x="360000" y="3222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28" name="Text Placeholder 9">
            <a:extLst>
              <a:ext uri="{FF2B5EF4-FFF2-40B4-BE49-F238E27FC236}">
                <a16:creationId xmlns:a16="http://schemas.microsoft.com/office/drawing/2014/main" id="{4683347E-FA93-4C77-9622-4E742622C94D}"/>
              </a:ext>
            </a:extLst>
          </p:cNvPr>
          <p:cNvSpPr>
            <a:spLocks noGrp="1"/>
          </p:cNvSpPr>
          <p:nvPr>
            <p:ph type="body" sz="quarter" idx="32" hasCustomPrompt="1"/>
          </p:nvPr>
        </p:nvSpPr>
        <p:spPr>
          <a:xfrm>
            <a:off x="360000" y="3445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29" name="Text Placeholder 9">
            <a:extLst>
              <a:ext uri="{FF2B5EF4-FFF2-40B4-BE49-F238E27FC236}">
                <a16:creationId xmlns:a16="http://schemas.microsoft.com/office/drawing/2014/main" id="{FAC94CC9-E917-40A7-A98E-36DC00DB2D53}"/>
              </a:ext>
            </a:extLst>
          </p:cNvPr>
          <p:cNvSpPr>
            <a:spLocks noGrp="1"/>
          </p:cNvSpPr>
          <p:nvPr>
            <p:ph type="body" sz="quarter" idx="33" hasCustomPrompt="1"/>
          </p:nvPr>
        </p:nvSpPr>
        <p:spPr>
          <a:xfrm>
            <a:off x="360000" y="3632065"/>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30" name="Text Placeholder 9">
            <a:extLst>
              <a:ext uri="{FF2B5EF4-FFF2-40B4-BE49-F238E27FC236}">
                <a16:creationId xmlns:a16="http://schemas.microsoft.com/office/drawing/2014/main" id="{0BC2B76E-5AAB-48BB-850E-C050893CF42A}"/>
              </a:ext>
            </a:extLst>
          </p:cNvPr>
          <p:cNvSpPr>
            <a:spLocks noGrp="1"/>
          </p:cNvSpPr>
          <p:nvPr>
            <p:ph type="body" sz="quarter" idx="34" hasCustomPrompt="1"/>
          </p:nvPr>
        </p:nvSpPr>
        <p:spPr>
          <a:xfrm>
            <a:off x="360000" y="3819243"/>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31" name="Text Placeholder 9">
            <a:extLst>
              <a:ext uri="{FF2B5EF4-FFF2-40B4-BE49-F238E27FC236}">
                <a16:creationId xmlns:a16="http://schemas.microsoft.com/office/drawing/2014/main" id="{5397DEF9-BD6A-48D6-A80E-4C25966DD2BA}"/>
              </a:ext>
            </a:extLst>
          </p:cNvPr>
          <p:cNvSpPr>
            <a:spLocks noGrp="1"/>
          </p:cNvSpPr>
          <p:nvPr>
            <p:ph type="body" sz="quarter" idx="35" hasCustomPrompt="1"/>
          </p:nvPr>
        </p:nvSpPr>
        <p:spPr>
          <a:xfrm>
            <a:off x="360000" y="4201685"/>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32" name="Text Placeholder 9">
            <a:extLst>
              <a:ext uri="{FF2B5EF4-FFF2-40B4-BE49-F238E27FC236}">
                <a16:creationId xmlns:a16="http://schemas.microsoft.com/office/drawing/2014/main" id="{C3F8A64E-F47B-457C-AA32-3AE97E10AB9A}"/>
              </a:ext>
            </a:extLst>
          </p:cNvPr>
          <p:cNvSpPr>
            <a:spLocks noGrp="1"/>
          </p:cNvSpPr>
          <p:nvPr>
            <p:ph type="body" sz="quarter" idx="36" hasCustomPrompt="1"/>
          </p:nvPr>
        </p:nvSpPr>
        <p:spPr>
          <a:xfrm>
            <a:off x="360000" y="4425961"/>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33" name="Text Placeholder 9">
            <a:extLst>
              <a:ext uri="{FF2B5EF4-FFF2-40B4-BE49-F238E27FC236}">
                <a16:creationId xmlns:a16="http://schemas.microsoft.com/office/drawing/2014/main" id="{489ADFCE-8BEB-4A3D-94AA-9577C6F61519}"/>
              </a:ext>
            </a:extLst>
          </p:cNvPr>
          <p:cNvSpPr>
            <a:spLocks noGrp="1"/>
          </p:cNvSpPr>
          <p:nvPr>
            <p:ph type="body" sz="quarter" idx="37" hasCustomPrompt="1"/>
          </p:nvPr>
        </p:nvSpPr>
        <p:spPr>
          <a:xfrm>
            <a:off x="360000" y="461314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34" name="Text Placeholder 9">
            <a:extLst>
              <a:ext uri="{FF2B5EF4-FFF2-40B4-BE49-F238E27FC236}">
                <a16:creationId xmlns:a16="http://schemas.microsoft.com/office/drawing/2014/main" id="{BF1866ED-1D2D-424D-B144-F548BC9E9745}"/>
              </a:ext>
            </a:extLst>
          </p:cNvPr>
          <p:cNvSpPr>
            <a:spLocks noGrp="1"/>
          </p:cNvSpPr>
          <p:nvPr>
            <p:ph type="body" sz="quarter" idx="38" hasCustomPrompt="1"/>
          </p:nvPr>
        </p:nvSpPr>
        <p:spPr>
          <a:xfrm>
            <a:off x="360000" y="4800318"/>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35" name="Text Placeholder 9">
            <a:extLst>
              <a:ext uri="{FF2B5EF4-FFF2-40B4-BE49-F238E27FC236}">
                <a16:creationId xmlns:a16="http://schemas.microsoft.com/office/drawing/2014/main" id="{4AB1CEC8-CEF4-4226-9B61-F5E84ABA5D67}"/>
              </a:ext>
            </a:extLst>
          </p:cNvPr>
          <p:cNvSpPr>
            <a:spLocks noGrp="1"/>
          </p:cNvSpPr>
          <p:nvPr>
            <p:ph type="body" sz="quarter" idx="39" hasCustomPrompt="1"/>
          </p:nvPr>
        </p:nvSpPr>
        <p:spPr>
          <a:xfrm>
            <a:off x="360000" y="5164116"/>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36" name="Text Placeholder 9">
            <a:extLst>
              <a:ext uri="{FF2B5EF4-FFF2-40B4-BE49-F238E27FC236}">
                <a16:creationId xmlns:a16="http://schemas.microsoft.com/office/drawing/2014/main" id="{4229C68D-CF3F-4FAA-80CD-11EF0D36C04E}"/>
              </a:ext>
            </a:extLst>
          </p:cNvPr>
          <p:cNvSpPr>
            <a:spLocks noGrp="1"/>
          </p:cNvSpPr>
          <p:nvPr>
            <p:ph type="body" sz="quarter" idx="40" hasCustomPrompt="1"/>
          </p:nvPr>
        </p:nvSpPr>
        <p:spPr>
          <a:xfrm>
            <a:off x="360000" y="5388392"/>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37" name="Text Placeholder 9">
            <a:extLst>
              <a:ext uri="{FF2B5EF4-FFF2-40B4-BE49-F238E27FC236}">
                <a16:creationId xmlns:a16="http://schemas.microsoft.com/office/drawing/2014/main" id="{83C233FA-EFC1-4024-90C4-6F0EB09A478F}"/>
              </a:ext>
            </a:extLst>
          </p:cNvPr>
          <p:cNvSpPr>
            <a:spLocks noGrp="1"/>
          </p:cNvSpPr>
          <p:nvPr>
            <p:ph type="body" sz="quarter" idx="41" hasCustomPrompt="1"/>
          </p:nvPr>
        </p:nvSpPr>
        <p:spPr>
          <a:xfrm>
            <a:off x="360000" y="5575571"/>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38" name="Text Placeholder 9">
            <a:extLst>
              <a:ext uri="{FF2B5EF4-FFF2-40B4-BE49-F238E27FC236}">
                <a16:creationId xmlns:a16="http://schemas.microsoft.com/office/drawing/2014/main" id="{27BD50FE-BA93-459D-8FA5-C25FA3A6285B}"/>
              </a:ext>
            </a:extLst>
          </p:cNvPr>
          <p:cNvSpPr>
            <a:spLocks noGrp="1"/>
          </p:cNvSpPr>
          <p:nvPr>
            <p:ph type="body" sz="quarter" idx="42" hasCustomPrompt="1"/>
          </p:nvPr>
        </p:nvSpPr>
        <p:spPr>
          <a:xfrm>
            <a:off x="360000" y="5762749"/>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39" name="Text Placeholder 9">
            <a:extLst>
              <a:ext uri="{FF2B5EF4-FFF2-40B4-BE49-F238E27FC236}">
                <a16:creationId xmlns:a16="http://schemas.microsoft.com/office/drawing/2014/main" id="{695D4CDF-3B02-4BDF-8440-048A99EE7CEF}"/>
              </a:ext>
            </a:extLst>
          </p:cNvPr>
          <p:cNvSpPr>
            <a:spLocks noGrp="1"/>
          </p:cNvSpPr>
          <p:nvPr>
            <p:ph type="body" sz="quarter" idx="43" hasCustomPrompt="1"/>
          </p:nvPr>
        </p:nvSpPr>
        <p:spPr>
          <a:xfrm>
            <a:off x="3989388" y="1260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40" name="Text Placeholder 9">
            <a:extLst>
              <a:ext uri="{FF2B5EF4-FFF2-40B4-BE49-F238E27FC236}">
                <a16:creationId xmlns:a16="http://schemas.microsoft.com/office/drawing/2014/main" id="{2887A211-D742-4004-B934-A6F7E6F35DBC}"/>
              </a:ext>
            </a:extLst>
          </p:cNvPr>
          <p:cNvSpPr>
            <a:spLocks noGrp="1"/>
          </p:cNvSpPr>
          <p:nvPr>
            <p:ph type="body" sz="quarter" idx="44" hasCustomPrompt="1"/>
          </p:nvPr>
        </p:nvSpPr>
        <p:spPr>
          <a:xfrm>
            <a:off x="3989388" y="1483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41" name="Text Placeholder 9">
            <a:extLst>
              <a:ext uri="{FF2B5EF4-FFF2-40B4-BE49-F238E27FC236}">
                <a16:creationId xmlns:a16="http://schemas.microsoft.com/office/drawing/2014/main" id="{5BB14BA7-DEB5-42FA-BA6A-5E3384501882}"/>
              </a:ext>
            </a:extLst>
          </p:cNvPr>
          <p:cNvSpPr>
            <a:spLocks noGrp="1"/>
          </p:cNvSpPr>
          <p:nvPr>
            <p:ph type="body" sz="quarter" idx="45" hasCustomPrompt="1"/>
          </p:nvPr>
        </p:nvSpPr>
        <p:spPr>
          <a:xfrm>
            <a:off x="3989388" y="167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42" name="Text Placeholder 9">
            <a:extLst>
              <a:ext uri="{FF2B5EF4-FFF2-40B4-BE49-F238E27FC236}">
                <a16:creationId xmlns:a16="http://schemas.microsoft.com/office/drawing/2014/main" id="{2435C895-DA7E-4E8D-9566-99A77FDC7F42}"/>
              </a:ext>
            </a:extLst>
          </p:cNvPr>
          <p:cNvSpPr>
            <a:spLocks noGrp="1"/>
          </p:cNvSpPr>
          <p:nvPr>
            <p:ph type="body" sz="quarter" idx="46" hasCustomPrompt="1"/>
          </p:nvPr>
        </p:nvSpPr>
        <p:spPr>
          <a:xfrm>
            <a:off x="3989388" y="18576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43" name="Text Placeholder 9">
            <a:extLst>
              <a:ext uri="{FF2B5EF4-FFF2-40B4-BE49-F238E27FC236}">
                <a16:creationId xmlns:a16="http://schemas.microsoft.com/office/drawing/2014/main" id="{9594B444-7F41-42FC-98B1-2FC4EEE2A2CD}"/>
              </a:ext>
            </a:extLst>
          </p:cNvPr>
          <p:cNvSpPr>
            <a:spLocks noGrp="1"/>
          </p:cNvSpPr>
          <p:nvPr>
            <p:ph type="body" sz="quarter" idx="47" hasCustomPrompt="1"/>
          </p:nvPr>
        </p:nvSpPr>
        <p:spPr>
          <a:xfrm>
            <a:off x="3989025" y="22428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44" name="Text Placeholder 9">
            <a:extLst>
              <a:ext uri="{FF2B5EF4-FFF2-40B4-BE49-F238E27FC236}">
                <a16:creationId xmlns:a16="http://schemas.microsoft.com/office/drawing/2014/main" id="{8EF0A203-FA69-4109-8762-8A2AF8930AEF}"/>
              </a:ext>
            </a:extLst>
          </p:cNvPr>
          <p:cNvSpPr>
            <a:spLocks noGrp="1"/>
          </p:cNvSpPr>
          <p:nvPr>
            <p:ph type="body" sz="quarter" idx="48" hasCustomPrompt="1"/>
          </p:nvPr>
        </p:nvSpPr>
        <p:spPr>
          <a:xfrm>
            <a:off x="3989025" y="24660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45" name="Text Placeholder 9">
            <a:extLst>
              <a:ext uri="{FF2B5EF4-FFF2-40B4-BE49-F238E27FC236}">
                <a16:creationId xmlns:a16="http://schemas.microsoft.com/office/drawing/2014/main" id="{12DF464E-64A0-4178-8D05-54B096E8C2E3}"/>
              </a:ext>
            </a:extLst>
          </p:cNvPr>
          <p:cNvSpPr>
            <a:spLocks noGrp="1"/>
          </p:cNvSpPr>
          <p:nvPr>
            <p:ph type="body" sz="quarter" idx="49" hasCustomPrompt="1"/>
          </p:nvPr>
        </p:nvSpPr>
        <p:spPr>
          <a:xfrm>
            <a:off x="3989025" y="26532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46" name="Text Placeholder 9">
            <a:extLst>
              <a:ext uri="{FF2B5EF4-FFF2-40B4-BE49-F238E27FC236}">
                <a16:creationId xmlns:a16="http://schemas.microsoft.com/office/drawing/2014/main" id="{20FEFDCA-2269-4C11-B627-AA490949BF38}"/>
              </a:ext>
            </a:extLst>
          </p:cNvPr>
          <p:cNvSpPr>
            <a:spLocks noGrp="1"/>
          </p:cNvSpPr>
          <p:nvPr>
            <p:ph type="body" sz="quarter" idx="50" hasCustomPrompt="1"/>
          </p:nvPr>
        </p:nvSpPr>
        <p:spPr>
          <a:xfrm>
            <a:off x="3989025" y="284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47" name="Text Placeholder 9">
            <a:extLst>
              <a:ext uri="{FF2B5EF4-FFF2-40B4-BE49-F238E27FC236}">
                <a16:creationId xmlns:a16="http://schemas.microsoft.com/office/drawing/2014/main" id="{4397C3BF-094D-4CC9-8266-A2AA2577FA20}"/>
              </a:ext>
            </a:extLst>
          </p:cNvPr>
          <p:cNvSpPr>
            <a:spLocks noGrp="1"/>
          </p:cNvSpPr>
          <p:nvPr>
            <p:ph type="body" sz="quarter" idx="51" hasCustomPrompt="1"/>
          </p:nvPr>
        </p:nvSpPr>
        <p:spPr>
          <a:xfrm>
            <a:off x="3989025" y="3222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48" name="Text Placeholder 9">
            <a:extLst>
              <a:ext uri="{FF2B5EF4-FFF2-40B4-BE49-F238E27FC236}">
                <a16:creationId xmlns:a16="http://schemas.microsoft.com/office/drawing/2014/main" id="{F6E8F13C-FE35-43AC-83FF-950ECB90F670}"/>
              </a:ext>
            </a:extLst>
          </p:cNvPr>
          <p:cNvSpPr>
            <a:spLocks noGrp="1"/>
          </p:cNvSpPr>
          <p:nvPr>
            <p:ph type="body" sz="quarter" idx="52" hasCustomPrompt="1"/>
          </p:nvPr>
        </p:nvSpPr>
        <p:spPr>
          <a:xfrm>
            <a:off x="3989025" y="3445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49" name="Text Placeholder 9">
            <a:extLst>
              <a:ext uri="{FF2B5EF4-FFF2-40B4-BE49-F238E27FC236}">
                <a16:creationId xmlns:a16="http://schemas.microsoft.com/office/drawing/2014/main" id="{85F87120-E074-47A5-8003-0762F584546E}"/>
              </a:ext>
            </a:extLst>
          </p:cNvPr>
          <p:cNvSpPr>
            <a:spLocks noGrp="1"/>
          </p:cNvSpPr>
          <p:nvPr>
            <p:ph type="body" sz="quarter" idx="53" hasCustomPrompt="1"/>
          </p:nvPr>
        </p:nvSpPr>
        <p:spPr>
          <a:xfrm>
            <a:off x="3989025" y="3632065"/>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50" name="Text Placeholder 9">
            <a:extLst>
              <a:ext uri="{FF2B5EF4-FFF2-40B4-BE49-F238E27FC236}">
                <a16:creationId xmlns:a16="http://schemas.microsoft.com/office/drawing/2014/main" id="{4B19FFCB-A3FE-4A78-9260-89BB161405E9}"/>
              </a:ext>
            </a:extLst>
          </p:cNvPr>
          <p:cNvSpPr>
            <a:spLocks noGrp="1"/>
          </p:cNvSpPr>
          <p:nvPr>
            <p:ph type="body" sz="quarter" idx="54" hasCustomPrompt="1"/>
          </p:nvPr>
        </p:nvSpPr>
        <p:spPr>
          <a:xfrm>
            <a:off x="3989025" y="3819243"/>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51" name="Text Placeholder 9">
            <a:extLst>
              <a:ext uri="{FF2B5EF4-FFF2-40B4-BE49-F238E27FC236}">
                <a16:creationId xmlns:a16="http://schemas.microsoft.com/office/drawing/2014/main" id="{8B4233D5-0A4A-4908-986E-DEF87A3629DE}"/>
              </a:ext>
            </a:extLst>
          </p:cNvPr>
          <p:cNvSpPr>
            <a:spLocks noGrp="1"/>
          </p:cNvSpPr>
          <p:nvPr>
            <p:ph type="body" sz="quarter" idx="55" hasCustomPrompt="1"/>
          </p:nvPr>
        </p:nvSpPr>
        <p:spPr>
          <a:xfrm>
            <a:off x="3989025" y="4201685"/>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52" name="Text Placeholder 9">
            <a:extLst>
              <a:ext uri="{FF2B5EF4-FFF2-40B4-BE49-F238E27FC236}">
                <a16:creationId xmlns:a16="http://schemas.microsoft.com/office/drawing/2014/main" id="{90FD46E7-1945-433C-8D8A-AAA8E4D89B8A}"/>
              </a:ext>
            </a:extLst>
          </p:cNvPr>
          <p:cNvSpPr>
            <a:spLocks noGrp="1"/>
          </p:cNvSpPr>
          <p:nvPr>
            <p:ph type="body" sz="quarter" idx="56" hasCustomPrompt="1"/>
          </p:nvPr>
        </p:nvSpPr>
        <p:spPr>
          <a:xfrm>
            <a:off x="3989025" y="4425961"/>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53" name="Text Placeholder 9">
            <a:extLst>
              <a:ext uri="{FF2B5EF4-FFF2-40B4-BE49-F238E27FC236}">
                <a16:creationId xmlns:a16="http://schemas.microsoft.com/office/drawing/2014/main" id="{04D8BF66-C434-45FB-AAF8-E1687B7EF25A}"/>
              </a:ext>
            </a:extLst>
          </p:cNvPr>
          <p:cNvSpPr>
            <a:spLocks noGrp="1"/>
          </p:cNvSpPr>
          <p:nvPr>
            <p:ph type="body" sz="quarter" idx="57" hasCustomPrompt="1"/>
          </p:nvPr>
        </p:nvSpPr>
        <p:spPr>
          <a:xfrm>
            <a:off x="3989025" y="461314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54" name="Text Placeholder 9">
            <a:extLst>
              <a:ext uri="{FF2B5EF4-FFF2-40B4-BE49-F238E27FC236}">
                <a16:creationId xmlns:a16="http://schemas.microsoft.com/office/drawing/2014/main" id="{E2089BBF-F58F-4BE6-86E7-9D40B2613CE6}"/>
              </a:ext>
            </a:extLst>
          </p:cNvPr>
          <p:cNvSpPr>
            <a:spLocks noGrp="1"/>
          </p:cNvSpPr>
          <p:nvPr>
            <p:ph type="body" sz="quarter" idx="58" hasCustomPrompt="1"/>
          </p:nvPr>
        </p:nvSpPr>
        <p:spPr>
          <a:xfrm>
            <a:off x="3989025" y="4800318"/>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55" name="Text Placeholder 9">
            <a:extLst>
              <a:ext uri="{FF2B5EF4-FFF2-40B4-BE49-F238E27FC236}">
                <a16:creationId xmlns:a16="http://schemas.microsoft.com/office/drawing/2014/main" id="{85283F30-4651-45E9-9D55-DB94D2CE63FB}"/>
              </a:ext>
            </a:extLst>
          </p:cNvPr>
          <p:cNvSpPr>
            <a:spLocks noGrp="1"/>
          </p:cNvSpPr>
          <p:nvPr>
            <p:ph type="body" sz="quarter" idx="59" hasCustomPrompt="1"/>
          </p:nvPr>
        </p:nvSpPr>
        <p:spPr>
          <a:xfrm>
            <a:off x="3989025" y="5164116"/>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56" name="Text Placeholder 9">
            <a:extLst>
              <a:ext uri="{FF2B5EF4-FFF2-40B4-BE49-F238E27FC236}">
                <a16:creationId xmlns:a16="http://schemas.microsoft.com/office/drawing/2014/main" id="{0439E5C9-AB45-4C9D-8866-A39A3F9D378C}"/>
              </a:ext>
            </a:extLst>
          </p:cNvPr>
          <p:cNvSpPr>
            <a:spLocks noGrp="1"/>
          </p:cNvSpPr>
          <p:nvPr>
            <p:ph type="body" sz="quarter" idx="60" hasCustomPrompt="1"/>
          </p:nvPr>
        </p:nvSpPr>
        <p:spPr>
          <a:xfrm>
            <a:off x="3989025" y="5388392"/>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57" name="Text Placeholder 9">
            <a:extLst>
              <a:ext uri="{FF2B5EF4-FFF2-40B4-BE49-F238E27FC236}">
                <a16:creationId xmlns:a16="http://schemas.microsoft.com/office/drawing/2014/main" id="{2FE44C08-A398-4C15-BC17-1E4CB0490751}"/>
              </a:ext>
            </a:extLst>
          </p:cNvPr>
          <p:cNvSpPr>
            <a:spLocks noGrp="1"/>
          </p:cNvSpPr>
          <p:nvPr>
            <p:ph type="body" sz="quarter" idx="61" hasCustomPrompt="1"/>
          </p:nvPr>
        </p:nvSpPr>
        <p:spPr>
          <a:xfrm>
            <a:off x="3989025" y="5575571"/>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58" name="Text Placeholder 9">
            <a:extLst>
              <a:ext uri="{FF2B5EF4-FFF2-40B4-BE49-F238E27FC236}">
                <a16:creationId xmlns:a16="http://schemas.microsoft.com/office/drawing/2014/main" id="{EFB6CAC2-ED1F-47AD-9DA9-5E58E15EF921}"/>
              </a:ext>
            </a:extLst>
          </p:cNvPr>
          <p:cNvSpPr>
            <a:spLocks noGrp="1"/>
          </p:cNvSpPr>
          <p:nvPr>
            <p:ph type="body" sz="quarter" idx="62" hasCustomPrompt="1"/>
          </p:nvPr>
        </p:nvSpPr>
        <p:spPr>
          <a:xfrm>
            <a:off x="3989025" y="5762749"/>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59" name="Text Placeholder 9">
            <a:extLst>
              <a:ext uri="{FF2B5EF4-FFF2-40B4-BE49-F238E27FC236}">
                <a16:creationId xmlns:a16="http://schemas.microsoft.com/office/drawing/2014/main" id="{3FB3760D-513D-4D66-AD47-E32DF458D97D}"/>
              </a:ext>
            </a:extLst>
          </p:cNvPr>
          <p:cNvSpPr>
            <a:spLocks noGrp="1"/>
          </p:cNvSpPr>
          <p:nvPr>
            <p:ph type="body" sz="quarter" idx="63" hasCustomPrompt="1"/>
          </p:nvPr>
        </p:nvSpPr>
        <p:spPr>
          <a:xfrm>
            <a:off x="7608888" y="1260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60" name="Text Placeholder 9">
            <a:extLst>
              <a:ext uri="{FF2B5EF4-FFF2-40B4-BE49-F238E27FC236}">
                <a16:creationId xmlns:a16="http://schemas.microsoft.com/office/drawing/2014/main" id="{C0BE2809-1F37-4216-9550-4627D95C1F10}"/>
              </a:ext>
            </a:extLst>
          </p:cNvPr>
          <p:cNvSpPr>
            <a:spLocks noGrp="1"/>
          </p:cNvSpPr>
          <p:nvPr>
            <p:ph type="body" sz="quarter" idx="64" hasCustomPrompt="1"/>
          </p:nvPr>
        </p:nvSpPr>
        <p:spPr>
          <a:xfrm>
            <a:off x="7608888" y="1483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61" name="Text Placeholder 9">
            <a:extLst>
              <a:ext uri="{FF2B5EF4-FFF2-40B4-BE49-F238E27FC236}">
                <a16:creationId xmlns:a16="http://schemas.microsoft.com/office/drawing/2014/main" id="{C538B3D2-235D-42C0-A511-D793130D2FD6}"/>
              </a:ext>
            </a:extLst>
          </p:cNvPr>
          <p:cNvSpPr>
            <a:spLocks noGrp="1"/>
          </p:cNvSpPr>
          <p:nvPr>
            <p:ph type="body" sz="quarter" idx="65" hasCustomPrompt="1"/>
          </p:nvPr>
        </p:nvSpPr>
        <p:spPr>
          <a:xfrm>
            <a:off x="7608888" y="167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62" name="Text Placeholder 9">
            <a:extLst>
              <a:ext uri="{FF2B5EF4-FFF2-40B4-BE49-F238E27FC236}">
                <a16:creationId xmlns:a16="http://schemas.microsoft.com/office/drawing/2014/main" id="{AAA913D4-DCD4-439A-8CB7-024A9405027E}"/>
              </a:ext>
            </a:extLst>
          </p:cNvPr>
          <p:cNvSpPr>
            <a:spLocks noGrp="1"/>
          </p:cNvSpPr>
          <p:nvPr>
            <p:ph type="body" sz="quarter" idx="66" hasCustomPrompt="1"/>
          </p:nvPr>
        </p:nvSpPr>
        <p:spPr>
          <a:xfrm>
            <a:off x="7608888" y="18576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63" name="Text Placeholder 9">
            <a:extLst>
              <a:ext uri="{FF2B5EF4-FFF2-40B4-BE49-F238E27FC236}">
                <a16:creationId xmlns:a16="http://schemas.microsoft.com/office/drawing/2014/main" id="{47894CB2-6DE3-477F-BD15-40D9BFF10AEC}"/>
              </a:ext>
            </a:extLst>
          </p:cNvPr>
          <p:cNvSpPr>
            <a:spLocks noGrp="1"/>
          </p:cNvSpPr>
          <p:nvPr>
            <p:ph type="body" sz="quarter" idx="67" hasCustomPrompt="1"/>
          </p:nvPr>
        </p:nvSpPr>
        <p:spPr>
          <a:xfrm>
            <a:off x="7608525" y="22428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64" name="Text Placeholder 9">
            <a:extLst>
              <a:ext uri="{FF2B5EF4-FFF2-40B4-BE49-F238E27FC236}">
                <a16:creationId xmlns:a16="http://schemas.microsoft.com/office/drawing/2014/main" id="{EB56FD6A-B165-4B0B-80DB-6F30D27BFC22}"/>
              </a:ext>
            </a:extLst>
          </p:cNvPr>
          <p:cNvSpPr>
            <a:spLocks noGrp="1"/>
          </p:cNvSpPr>
          <p:nvPr>
            <p:ph type="body" sz="quarter" idx="68" hasCustomPrompt="1"/>
          </p:nvPr>
        </p:nvSpPr>
        <p:spPr>
          <a:xfrm>
            <a:off x="7608525" y="24660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65" name="Text Placeholder 9">
            <a:extLst>
              <a:ext uri="{FF2B5EF4-FFF2-40B4-BE49-F238E27FC236}">
                <a16:creationId xmlns:a16="http://schemas.microsoft.com/office/drawing/2014/main" id="{86B9E874-4558-48BC-8E5C-D744693ED78A}"/>
              </a:ext>
            </a:extLst>
          </p:cNvPr>
          <p:cNvSpPr>
            <a:spLocks noGrp="1"/>
          </p:cNvSpPr>
          <p:nvPr>
            <p:ph type="body" sz="quarter" idx="69" hasCustomPrompt="1"/>
          </p:nvPr>
        </p:nvSpPr>
        <p:spPr>
          <a:xfrm>
            <a:off x="7608525" y="26532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66" name="Text Placeholder 9">
            <a:extLst>
              <a:ext uri="{FF2B5EF4-FFF2-40B4-BE49-F238E27FC236}">
                <a16:creationId xmlns:a16="http://schemas.microsoft.com/office/drawing/2014/main" id="{2E84F3B5-ADA3-4540-8A55-6D9106B569E6}"/>
              </a:ext>
            </a:extLst>
          </p:cNvPr>
          <p:cNvSpPr>
            <a:spLocks noGrp="1"/>
          </p:cNvSpPr>
          <p:nvPr>
            <p:ph type="body" sz="quarter" idx="70" hasCustomPrompt="1"/>
          </p:nvPr>
        </p:nvSpPr>
        <p:spPr>
          <a:xfrm>
            <a:off x="7608525" y="284040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74" name="Text Placeholder 9">
            <a:extLst>
              <a:ext uri="{FF2B5EF4-FFF2-40B4-BE49-F238E27FC236}">
                <a16:creationId xmlns:a16="http://schemas.microsoft.com/office/drawing/2014/main" id="{578D1B30-914A-40C9-B625-6822E22209A5}"/>
              </a:ext>
            </a:extLst>
          </p:cNvPr>
          <p:cNvSpPr>
            <a:spLocks noGrp="1"/>
          </p:cNvSpPr>
          <p:nvPr>
            <p:ph type="body" sz="quarter" idx="78" hasCustomPrompt="1"/>
          </p:nvPr>
        </p:nvSpPr>
        <p:spPr>
          <a:xfrm>
            <a:off x="7608525" y="4800318"/>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67" name="Text Placeholder 9">
            <a:extLst>
              <a:ext uri="{FF2B5EF4-FFF2-40B4-BE49-F238E27FC236}">
                <a16:creationId xmlns:a16="http://schemas.microsoft.com/office/drawing/2014/main" id="{624A42DE-A4C1-4097-AE69-97D095452BC2}"/>
              </a:ext>
            </a:extLst>
          </p:cNvPr>
          <p:cNvSpPr>
            <a:spLocks noGrp="1"/>
          </p:cNvSpPr>
          <p:nvPr>
            <p:ph type="body" sz="quarter" idx="71" hasCustomPrompt="1"/>
          </p:nvPr>
        </p:nvSpPr>
        <p:spPr>
          <a:xfrm>
            <a:off x="7608525" y="3222000"/>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68" name="Text Placeholder 9">
            <a:extLst>
              <a:ext uri="{FF2B5EF4-FFF2-40B4-BE49-F238E27FC236}">
                <a16:creationId xmlns:a16="http://schemas.microsoft.com/office/drawing/2014/main" id="{54A131D9-4F1C-46C9-99A8-398C81C550FA}"/>
              </a:ext>
            </a:extLst>
          </p:cNvPr>
          <p:cNvSpPr>
            <a:spLocks noGrp="1"/>
          </p:cNvSpPr>
          <p:nvPr>
            <p:ph type="body" sz="quarter" idx="72" hasCustomPrompt="1"/>
          </p:nvPr>
        </p:nvSpPr>
        <p:spPr>
          <a:xfrm>
            <a:off x="7608525" y="3445200"/>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69" name="Text Placeholder 9">
            <a:extLst>
              <a:ext uri="{FF2B5EF4-FFF2-40B4-BE49-F238E27FC236}">
                <a16:creationId xmlns:a16="http://schemas.microsoft.com/office/drawing/2014/main" id="{294EDDC3-EFE7-4B3D-8B27-4A9E51FE03A8}"/>
              </a:ext>
            </a:extLst>
          </p:cNvPr>
          <p:cNvSpPr>
            <a:spLocks noGrp="1"/>
          </p:cNvSpPr>
          <p:nvPr>
            <p:ph type="body" sz="quarter" idx="73" hasCustomPrompt="1"/>
          </p:nvPr>
        </p:nvSpPr>
        <p:spPr>
          <a:xfrm>
            <a:off x="7608525" y="3632065"/>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70" name="Text Placeholder 9">
            <a:extLst>
              <a:ext uri="{FF2B5EF4-FFF2-40B4-BE49-F238E27FC236}">
                <a16:creationId xmlns:a16="http://schemas.microsoft.com/office/drawing/2014/main" id="{37381ADB-17BE-4268-A71D-D797D121BF09}"/>
              </a:ext>
            </a:extLst>
          </p:cNvPr>
          <p:cNvSpPr>
            <a:spLocks noGrp="1"/>
          </p:cNvSpPr>
          <p:nvPr>
            <p:ph type="body" sz="quarter" idx="74" hasCustomPrompt="1"/>
          </p:nvPr>
        </p:nvSpPr>
        <p:spPr>
          <a:xfrm>
            <a:off x="7608525" y="3819243"/>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
        <p:nvSpPr>
          <p:cNvPr id="71" name="Text Placeholder 9">
            <a:extLst>
              <a:ext uri="{FF2B5EF4-FFF2-40B4-BE49-F238E27FC236}">
                <a16:creationId xmlns:a16="http://schemas.microsoft.com/office/drawing/2014/main" id="{9335E19F-3BB8-4DF2-84EA-40C910593F84}"/>
              </a:ext>
            </a:extLst>
          </p:cNvPr>
          <p:cNvSpPr>
            <a:spLocks noGrp="1"/>
          </p:cNvSpPr>
          <p:nvPr>
            <p:ph type="body" sz="quarter" idx="75" hasCustomPrompt="1"/>
          </p:nvPr>
        </p:nvSpPr>
        <p:spPr>
          <a:xfrm>
            <a:off x="7608525" y="4201685"/>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72" name="Text Placeholder 9">
            <a:extLst>
              <a:ext uri="{FF2B5EF4-FFF2-40B4-BE49-F238E27FC236}">
                <a16:creationId xmlns:a16="http://schemas.microsoft.com/office/drawing/2014/main" id="{A24A5BA6-D7EB-436B-8649-5E847D6EEF12}"/>
              </a:ext>
            </a:extLst>
          </p:cNvPr>
          <p:cNvSpPr>
            <a:spLocks noGrp="1"/>
          </p:cNvSpPr>
          <p:nvPr>
            <p:ph type="body" sz="quarter" idx="76" hasCustomPrompt="1"/>
          </p:nvPr>
        </p:nvSpPr>
        <p:spPr>
          <a:xfrm>
            <a:off x="7608525" y="4425961"/>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73" name="Text Placeholder 9">
            <a:extLst>
              <a:ext uri="{FF2B5EF4-FFF2-40B4-BE49-F238E27FC236}">
                <a16:creationId xmlns:a16="http://schemas.microsoft.com/office/drawing/2014/main" id="{667FE7F8-4FDB-49E7-A786-A25E5795DE45}"/>
              </a:ext>
            </a:extLst>
          </p:cNvPr>
          <p:cNvSpPr>
            <a:spLocks noGrp="1"/>
          </p:cNvSpPr>
          <p:nvPr>
            <p:ph type="body" sz="quarter" idx="77" hasCustomPrompt="1"/>
          </p:nvPr>
        </p:nvSpPr>
        <p:spPr>
          <a:xfrm>
            <a:off x="7608525" y="4613140"/>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75" name="Text Placeholder 9">
            <a:extLst>
              <a:ext uri="{FF2B5EF4-FFF2-40B4-BE49-F238E27FC236}">
                <a16:creationId xmlns:a16="http://schemas.microsoft.com/office/drawing/2014/main" id="{B5B276FB-52D1-4FF2-BDB0-C941193A5C6A}"/>
              </a:ext>
            </a:extLst>
          </p:cNvPr>
          <p:cNvSpPr>
            <a:spLocks noGrp="1"/>
          </p:cNvSpPr>
          <p:nvPr>
            <p:ph type="body" sz="quarter" idx="79" hasCustomPrompt="1"/>
          </p:nvPr>
        </p:nvSpPr>
        <p:spPr>
          <a:xfrm>
            <a:off x="7608525" y="5164116"/>
            <a:ext cx="2992437" cy="216000"/>
          </a:xfrm>
        </p:spPr>
        <p:txBody>
          <a:bodyPr/>
          <a:lstStyle>
            <a:lvl1pPr marL="0" indent="0" rtl="0">
              <a:spcBef>
                <a:spcPts val="0"/>
              </a:spcBef>
              <a:spcAft>
                <a:spcPts val="0"/>
              </a:spcAft>
              <a:buFont typeface="Arial" panose="020B0604020202020204" pitchFamily="34" charset="0"/>
              <a:buNone/>
              <a:defRPr sz="1400" b="1">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name</a:t>
            </a:r>
          </a:p>
        </p:txBody>
      </p:sp>
      <p:sp>
        <p:nvSpPr>
          <p:cNvPr id="76" name="Text Placeholder 9">
            <a:extLst>
              <a:ext uri="{FF2B5EF4-FFF2-40B4-BE49-F238E27FC236}">
                <a16:creationId xmlns:a16="http://schemas.microsoft.com/office/drawing/2014/main" id="{2679C3C1-AD00-4606-8B1C-75CE2659C8D3}"/>
              </a:ext>
            </a:extLst>
          </p:cNvPr>
          <p:cNvSpPr>
            <a:spLocks noGrp="1"/>
          </p:cNvSpPr>
          <p:nvPr>
            <p:ph type="body" sz="quarter" idx="80" hasCustomPrompt="1"/>
          </p:nvPr>
        </p:nvSpPr>
        <p:spPr>
          <a:xfrm>
            <a:off x="7608525" y="5388392"/>
            <a:ext cx="2992437" cy="180000"/>
          </a:xfrm>
        </p:spPr>
        <p:txBody>
          <a:bodyPr/>
          <a:lstStyle>
            <a:lvl1pPr marL="0" indent="0" rtl="0">
              <a:spcBef>
                <a:spcPts val="0"/>
              </a:spcBef>
              <a:spcAft>
                <a:spcPts val="0"/>
              </a:spcAft>
              <a:buFont typeface="Arial" panose="020B0604020202020204" pitchFamily="34" charset="0"/>
              <a:buNone/>
              <a:defRPr sz="1200" b="0">
                <a:solidFill>
                  <a:srgbClr val="FE6F20"/>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title</a:t>
            </a:r>
          </a:p>
        </p:txBody>
      </p:sp>
      <p:sp>
        <p:nvSpPr>
          <p:cNvPr id="77" name="Text Placeholder 9">
            <a:extLst>
              <a:ext uri="{FF2B5EF4-FFF2-40B4-BE49-F238E27FC236}">
                <a16:creationId xmlns:a16="http://schemas.microsoft.com/office/drawing/2014/main" id="{A87C2E4A-6CF3-4A7F-89EB-51B9C13FA109}"/>
              </a:ext>
            </a:extLst>
          </p:cNvPr>
          <p:cNvSpPr>
            <a:spLocks noGrp="1"/>
          </p:cNvSpPr>
          <p:nvPr>
            <p:ph type="body" sz="quarter" idx="81" hasCustomPrompt="1"/>
          </p:nvPr>
        </p:nvSpPr>
        <p:spPr>
          <a:xfrm>
            <a:off x="7608525" y="5575571"/>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e-mail</a:t>
            </a:r>
          </a:p>
        </p:txBody>
      </p:sp>
      <p:sp>
        <p:nvSpPr>
          <p:cNvPr id="78" name="Text Placeholder 9">
            <a:extLst>
              <a:ext uri="{FF2B5EF4-FFF2-40B4-BE49-F238E27FC236}">
                <a16:creationId xmlns:a16="http://schemas.microsoft.com/office/drawing/2014/main" id="{A1E0B28D-2D19-4CA6-AFB9-D2023BCE5AEE}"/>
              </a:ext>
            </a:extLst>
          </p:cNvPr>
          <p:cNvSpPr>
            <a:spLocks noGrp="1"/>
          </p:cNvSpPr>
          <p:nvPr>
            <p:ph type="body" sz="quarter" idx="82" hasCustomPrompt="1"/>
          </p:nvPr>
        </p:nvSpPr>
        <p:spPr>
          <a:xfrm>
            <a:off x="7608525" y="5762749"/>
            <a:ext cx="2992437" cy="180000"/>
          </a:xfrm>
        </p:spPr>
        <p:txBody>
          <a:bodyPr/>
          <a:lstStyle>
            <a:lvl1pPr marL="0" indent="0" rtl="0">
              <a:spcBef>
                <a:spcPts val="0"/>
              </a:spcBef>
              <a:spcAft>
                <a:spcPts val="0"/>
              </a:spcAft>
              <a:buFont typeface="Arial" panose="020B0604020202020204" pitchFamily="34" charset="0"/>
              <a:buNone/>
              <a:defRPr sz="1200" b="0">
                <a:solidFill>
                  <a:schemeClr val="tx1"/>
                </a:solidFill>
              </a:defRPr>
            </a:lvl1pPr>
            <a:lvl2pPr marL="0" indent="0">
              <a:spcAft>
                <a:spcPts val="0"/>
              </a:spcAft>
              <a:buFont typeface="Arial" panose="020B0604020202020204" pitchFamily="34" charset="0"/>
              <a:buChar char="​"/>
              <a:defRPr sz="1200">
                <a:solidFill>
                  <a:srgbClr val="FE6F20"/>
                </a:solidFill>
              </a:defRPr>
            </a:lvl2pPr>
            <a:lvl3pPr marL="0" indent="0">
              <a:spcAft>
                <a:spcPts val="0"/>
              </a:spcAft>
              <a:buFont typeface="Arial" panose="020B0604020202020204" pitchFamily="34" charset="0"/>
              <a:buChar char="​"/>
              <a:defRPr/>
            </a:lvl3pPr>
            <a:lvl4pPr marL="0" indent="0">
              <a:spcBef>
                <a:spcPts val="1800"/>
              </a:spcBef>
              <a:spcAft>
                <a:spcPts val="0"/>
              </a:spcAft>
              <a:buFont typeface="Arial" panose="020B0604020202020204" pitchFamily="34" charset="0"/>
              <a:buChar char="​"/>
              <a:defRPr sz="1400" b="1"/>
            </a:lvl4pPr>
            <a:lvl5pPr indent="0">
              <a:spcAft>
                <a:spcPts val="0"/>
              </a:spcAft>
              <a:buFont typeface="Arial" panose="020B0604020202020204" pitchFamily="34" charset="0"/>
              <a:buChar char="​"/>
              <a:defRPr sz="1200" b="0">
                <a:solidFill>
                  <a:srgbClr val="FE6F20"/>
                </a:solidFill>
              </a:defRPr>
            </a:lvl5pPr>
            <a:lvl6pPr marL="0" indent="0">
              <a:spcAft>
                <a:spcPts val="0"/>
              </a:spcAft>
              <a:buFont typeface="Arial" panose="020B0604020202020204" pitchFamily="34" charset="0"/>
              <a:buChar char="​"/>
              <a:defRPr/>
            </a:lvl6pPr>
            <a:lvl7pPr marL="0" indent="0">
              <a:spcBef>
                <a:spcPts val="1800"/>
              </a:spcBef>
              <a:spcAft>
                <a:spcPts val="0"/>
              </a:spcAft>
              <a:buFont typeface="Arial" panose="020B0604020202020204" pitchFamily="34" charset="0"/>
              <a:buChar char="​"/>
              <a:defRPr sz="1400" b="1">
                <a:solidFill>
                  <a:schemeClr val="tx1"/>
                </a:solidFill>
              </a:defRPr>
            </a:lvl7pPr>
            <a:lvl8pPr indent="0">
              <a:buFont typeface="Arial" panose="020B0604020202020204" pitchFamily="34" charset="0"/>
              <a:buChar char="​"/>
              <a:defRPr b="0">
                <a:solidFill>
                  <a:srgbClr val="FE6F20"/>
                </a:solidFill>
              </a:defRPr>
            </a:lvl8pPr>
            <a:lvl9pPr marL="0" indent="0">
              <a:spcAft>
                <a:spcPts val="0"/>
              </a:spcAft>
              <a:buFont typeface="Arial" panose="020B0604020202020204" pitchFamily="34" charset="0"/>
              <a:buChar char="​"/>
              <a:defRPr sz="1200"/>
            </a:lvl9pPr>
          </a:lstStyle>
          <a:p>
            <a:pPr lvl="0"/>
            <a:r>
              <a:rPr lang="en-GB"/>
              <a:t>Click to add phone</a:t>
            </a:r>
          </a:p>
        </p:txBody>
      </p:sp>
    </p:spTree>
    <p:extLst>
      <p:ext uri="{BB962C8B-B14F-4D97-AF65-F5344CB8AC3E}">
        <p14:creationId xmlns:p14="http://schemas.microsoft.com/office/powerpoint/2010/main" val="3759950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utro A">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D0E46E8-246C-9469-D023-17145D18B382}"/>
              </a:ext>
            </a:extLst>
          </p:cNvPr>
          <p:cNvGraphicFramePr>
            <a:graphicFrameLocks noChangeAspect="1"/>
          </p:cNvGraphicFramePr>
          <p:nvPr userDrawn="1">
            <p:custDataLst>
              <p:tags r:id="rId1"/>
            </p:custDataLst>
            <p:extLst>
              <p:ext uri="{D42A27DB-BD31-4B8C-83A1-F6EECF244321}">
                <p14:modId xmlns:p14="http://schemas.microsoft.com/office/powerpoint/2010/main" val="2739540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3D0E46E8-246C-9469-D023-17145D18B3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ckground">
            <a:extLst>
              <a:ext uri="{FF2B5EF4-FFF2-40B4-BE49-F238E27FC236}">
                <a16:creationId xmlns:a16="http://schemas.microsoft.com/office/drawing/2014/main" id="{DBF32E8E-5145-4AB7-B26D-726E8251901B}"/>
              </a:ext>
            </a:extLst>
          </p:cNvPr>
          <p:cNvSpPr/>
          <p:nvPr userDrawn="1"/>
        </p:nvSpPr>
        <p:spPr>
          <a:xfrm>
            <a:off x="0" y="0"/>
            <a:ext cx="1219320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3" name="TextBox 12">
            <a:extLst>
              <a:ext uri="{FF2B5EF4-FFF2-40B4-BE49-F238E27FC236}">
                <a16:creationId xmlns:a16="http://schemas.microsoft.com/office/drawing/2014/main" id="{60F8CB1C-DA3D-40DC-AE67-5D9002ABFF58}"/>
              </a:ext>
            </a:extLst>
          </p:cNvPr>
          <p:cNvSpPr txBox="1"/>
          <p:nvPr userDrawn="1"/>
        </p:nvSpPr>
        <p:spPr bwMode="white">
          <a:xfrm>
            <a:off x="358775" y="5752114"/>
            <a:ext cx="5554663" cy="738664"/>
          </a:xfrm>
          <a:prstGeom prst="rect">
            <a:avLst/>
          </a:prstGeom>
          <a:noFill/>
        </p:spPr>
        <p:txBody>
          <a:bodyPr wrap="square" lIns="0" tIns="0" rIns="0" bIns="0" anchor="b" anchorCtr="0">
            <a:noAutofit/>
          </a:bodyPr>
          <a:lstStyle/>
          <a:p>
            <a:pPr rtl="0"/>
            <a:r>
              <a:rPr lang="en-GB" sz="1200" b="1">
                <a:solidFill>
                  <a:schemeClr val="tx1"/>
                </a:solidFill>
                <a:effectLst/>
                <a:latin typeface="+mj-lt"/>
                <a:ea typeface="Times New Roman" panose="02020603050405020304" pitchFamily="18" charset="0"/>
              </a:rPr>
              <a:t>Fidelio Capital AB</a:t>
            </a:r>
          </a:p>
          <a:p>
            <a:pPr rtl="0"/>
            <a:r>
              <a:rPr lang="en-GB" sz="1200" b="1">
                <a:solidFill>
                  <a:schemeClr val="tx1"/>
                </a:solidFill>
                <a:effectLst/>
                <a:latin typeface="+mj-lt"/>
                <a:ea typeface="Times New Roman" panose="02020603050405020304" pitchFamily="18" charset="0"/>
              </a:rPr>
              <a:t>Birger </a:t>
            </a:r>
            <a:r>
              <a:rPr lang="en-GB" sz="1200" b="1" err="1">
                <a:solidFill>
                  <a:schemeClr val="tx1"/>
                </a:solidFill>
                <a:effectLst/>
                <a:latin typeface="+mj-lt"/>
                <a:ea typeface="Times New Roman" panose="02020603050405020304" pitchFamily="18" charset="0"/>
              </a:rPr>
              <a:t>Jarlsgatan</a:t>
            </a:r>
            <a:r>
              <a:rPr lang="en-GB" sz="1200" b="1">
                <a:solidFill>
                  <a:schemeClr val="tx1"/>
                </a:solidFill>
                <a:effectLst/>
                <a:latin typeface="+mj-lt"/>
                <a:ea typeface="Times New Roman" panose="02020603050405020304" pitchFamily="18" charset="0"/>
              </a:rPr>
              <a:t> 13</a:t>
            </a:r>
          </a:p>
          <a:p>
            <a:pPr rtl="0"/>
            <a:r>
              <a:rPr lang="en-GB" sz="1200" b="1">
                <a:solidFill>
                  <a:schemeClr val="tx1"/>
                </a:solidFill>
                <a:effectLst/>
                <a:latin typeface="+mj-lt"/>
                <a:ea typeface="Times New Roman" panose="02020603050405020304" pitchFamily="18" charset="0"/>
              </a:rPr>
              <a:t>111 45 Stockholm, Sweden</a:t>
            </a:r>
            <a:endParaRPr lang="en-GB" sz="1200" b="1">
              <a:solidFill>
                <a:schemeClr val="tx1"/>
              </a:solidFill>
              <a:latin typeface="+mj-lt"/>
            </a:endParaRPr>
          </a:p>
        </p:txBody>
      </p:sp>
      <p:sp>
        <p:nvSpPr>
          <p:cNvPr id="15" name="TextBox 14">
            <a:extLst>
              <a:ext uri="{FF2B5EF4-FFF2-40B4-BE49-F238E27FC236}">
                <a16:creationId xmlns:a16="http://schemas.microsoft.com/office/drawing/2014/main" id="{1D14BA53-2539-4761-9748-30706AECDCA6}"/>
              </a:ext>
            </a:extLst>
          </p:cNvPr>
          <p:cNvSpPr txBox="1"/>
          <p:nvPr userDrawn="1"/>
        </p:nvSpPr>
        <p:spPr bwMode="white">
          <a:xfrm>
            <a:off x="6278564" y="5752114"/>
            <a:ext cx="5554663" cy="738664"/>
          </a:xfrm>
          <a:prstGeom prst="rect">
            <a:avLst/>
          </a:prstGeom>
          <a:noFill/>
        </p:spPr>
        <p:txBody>
          <a:bodyPr wrap="square" lIns="0" tIns="0" rIns="0" bIns="0" anchor="b" anchorCtr="0">
            <a:noAutofit/>
          </a:bodyPr>
          <a:lstStyle/>
          <a:p>
            <a:pPr algn="r" rtl="0"/>
            <a:r>
              <a:rPr lang="en-GB" sz="1200" b="1">
                <a:solidFill>
                  <a:schemeClr val="tx1"/>
                </a:solidFill>
                <a:effectLst/>
                <a:latin typeface="+mj-lt"/>
                <a:ea typeface="Times New Roman" panose="02020603050405020304" pitchFamily="18" charset="0"/>
              </a:rPr>
              <a:t>www.fideliocapital.se</a:t>
            </a:r>
          </a:p>
        </p:txBody>
      </p:sp>
      <p:pic>
        <p:nvPicPr>
          <p:cNvPr id="9" name="Graphic 8">
            <a:extLst>
              <a:ext uri="{FF2B5EF4-FFF2-40B4-BE49-F238E27FC236}">
                <a16:creationId xmlns:a16="http://schemas.microsoft.com/office/drawing/2014/main" id="{F049CB62-DB5B-43B5-9ACA-1F37DE0CC90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70850" y="2903850"/>
            <a:ext cx="1050300" cy="1050300"/>
          </a:xfrm>
          <a:prstGeom prst="rect">
            <a:avLst/>
          </a:prstGeom>
        </p:spPr>
      </p:pic>
      <p:sp>
        <p:nvSpPr>
          <p:cNvPr id="16" name="Date Placeholder 2" hidden="1">
            <a:extLst>
              <a:ext uri="{FF2B5EF4-FFF2-40B4-BE49-F238E27FC236}">
                <a16:creationId xmlns:a16="http://schemas.microsoft.com/office/drawing/2014/main" id="{669A4025-B129-4868-AED2-B90A207E69CA}"/>
              </a:ext>
            </a:extLst>
          </p:cNvPr>
          <p:cNvSpPr>
            <a:spLocks noGrp="1"/>
          </p:cNvSpPr>
          <p:nvPr>
            <p:ph type="dt" sz="half" idx="10"/>
          </p:nvPr>
        </p:nvSpPr>
        <p:spPr>
          <a:xfrm>
            <a:off x="0" y="6858000"/>
            <a:ext cx="0" cy="0"/>
          </a:xfrm>
          <a:prstGeom prst="rect">
            <a:avLst/>
          </a:prstGeom>
        </p:spPr>
        <p:txBody>
          <a:bodyPr/>
          <a:lstStyle>
            <a:lvl1pPr rtl="0">
              <a:defRPr>
                <a:noFill/>
              </a:defRPr>
            </a:lvl1pPr>
          </a:lstStyle>
          <a:p>
            <a:fld id="{1C2A2E85-E3EF-42C1-AD95-E8890CFC06CA}" type="datetime4">
              <a:rPr lang="en-GB" smtClean="0"/>
              <a:pPr/>
              <a:t>25 March 2024</a:t>
            </a:fld>
            <a:endParaRPr lang="en-GB"/>
          </a:p>
        </p:txBody>
      </p:sp>
      <p:sp>
        <p:nvSpPr>
          <p:cNvPr id="17" name="Footer Placeholder 3" hidden="1">
            <a:extLst>
              <a:ext uri="{FF2B5EF4-FFF2-40B4-BE49-F238E27FC236}">
                <a16:creationId xmlns:a16="http://schemas.microsoft.com/office/drawing/2014/main" id="{7D17069F-50BD-48F1-A524-CAFB36648209}"/>
              </a:ext>
            </a:extLst>
          </p:cNvPr>
          <p:cNvSpPr>
            <a:spLocks noGrp="1"/>
          </p:cNvSpPr>
          <p:nvPr>
            <p:ph type="ftr" sz="quarter" idx="11"/>
          </p:nvPr>
        </p:nvSpPr>
        <p:spPr>
          <a:xfrm>
            <a:off x="0" y="6858000"/>
            <a:ext cx="0" cy="0"/>
          </a:xfrm>
          <a:prstGeom prst="rect">
            <a:avLst/>
          </a:prstGeom>
        </p:spPr>
        <p:txBody>
          <a:bodyPr/>
          <a:lstStyle>
            <a:lvl1pPr rtl="0">
              <a:defRPr>
                <a:noFill/>
              </a:defRPr>
            </a:lvl1pPr>
          </a:lstStyle>
          <a:p>
            <a:r>
              <a:rPr lang="en-GB"/>
              <a:t>STRICTLY PRIVATE &amp; CONFIDENTIAL</a:t>
            </a:r>
          </a:p>
        </p:txBody>
      </p:sp>
      <p:sp>
        <p:nvSpPr>
          <p:cNvPr id="18" name="Slide Number Placeholder 4" hidden="1">
            <a:extLst>
              <a:ext uri="{FF2B5EF4-FFF2-40B4-BE49-F238E27FC236}">
                <a16:creationId xmlns:a16="http://schemas.microsoft.com/office/drawing/2014/main" id="{967D5D0D-6918-463B-9728-4099F852606A}"/>
              </a:ext>
            </a:extLst>
          </p:cNvPr>
          <p:cNvSpPr>
            <a:spLocks noGrp="1"/>
          </p:cNvSpPr>
          <p:nvPr>
            <p:ph type="sldNum" sz="quarter" idx="12"/>
          </p:nvPr>
        </p:nvSpPr>
        <p:spPr>
          <a:xfrm flipV="1">
            <a:off x="0" y="6858000"/>
            <a:ext cx="0" cy="0"/>
          </a:xfrm>
          <a:prstGeom prst="rect">
            <a:avLst/>
          </a:prstGeom>
        </p:spPr>
        <p:txBody>
          <a:bodyPr/>
          <a:lstStyle>
            <a:lvl1pPr rtl="0">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220178689"/>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utro B">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A6E02D8-6609-A676-5C71-8AA4E0690C96}"/>
              </a:ext>
            </a:extLst>
          </p:cNvPr>
          <p:cNvGraphicFramePr>
            <a:graphicFrameLocks noChangeAspect="1"/>
          </p:cNvGraphicFramePr>
          <p:nvPr userDrawn="1">
            <p:custDataLst>
              <p:tags r:id="rId1"/>
            </p:custDataLst>
            <p:extLst>
              <p:ext uri="{D42A27DB-BD31-4B8C-83A1-F6EECF244321}">
                <p14:modId xmlns:p14="http://schemas.microsoft.com/office/powerpoint/2010/main" val="404973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2A6E02D8-6609-A676-5C71-8AA4E0690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ckground">
            <a:extLst>
              <a:ext uri="{FF2B5EF4-FFF2-40B4-BE49-F238E27FC236}">
                <a16:creationId xmlns:a16="http://schemas.microsoft.com/office/drawing/2014/main" id="{DBF32E8E-5145-4AB7-B26D-726E8251901B}"/>
              </a:ext>
            </a:extLst>
          </p:cNvPr>
          <p:cNvSpPr/>
          <p:nvPr userDrawn="1"/>
        </p:nvSpPr>
        <p:spPr>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3" name="TextBox 12">
            <a:extLst>
              <a:ext uri="{FF2B5EF4-FFF2-40B4-BE49-F238E27FC236}">
                <a16:creationId xmlns:a16="http://schemas.microsoft.com/office/drawing/2014/main" id="{60F8CB1C-DA3D-40DC-AE67-5D9002ABFF58}"/>
              </a:ext>
            </a:extLst>
          </p:cNvPr>
          <p:cNvSpPr txBox="1"/>
          <p:nvPr userDrawn="1"/>
        </p:nvSpPr>
        <p:spPr>
          <a:xfrm>
            <a:off x="358775" y="5752114"/>
            <a:ext cx="5554663" cy="738664"/>
          </a:xfrm>
          <a:prstGeom prst="rect">
            <a:avLst/>
          </a:prstGeom>
          <a:noFill/>
        </p:spPr>
        <p:txBody>
          <a:bodyPr wrap="square" lIns="0" tIns="0" rIns="0" bIns="0" anchor="b" anchorCtr="0">
            <a:noAutofit/>
          </a:bodyPr>
          <a:lstStyle/>
          <a:p>
            <a:pPr rtl="0"/>
            <a:r>
              <a:rPr lang="en-GB" sz="1200" b="1">
                <a:solidFill>
                  <a:schemeClr val="accent1"/>
                </a:solidFill>
                <a:effectLst/>
                <a:latin typeface="+mj-lt"/>
                <a:ea typeface="Times New Roman" panose="02020603050405020304" pitchFamily="18" charset="0"/>
              </a:rPr>
              <a:t>Fidelio Capital AB</a:t>
            </a:r>
          </a:p>
          <a:p>
            <a:pPr rtl="0"/>
            <a:r>
              <a:rPr lang="en-GB" sz="1200" b="1">
                <a:solidFill>
                  <a:schemeClr val="accent1"/>
                </a:solidFill>
                <a:effectLst/>
                <a:latin typeface="+mj-lt"/>
                <a:ea typeface="Times New Roman" panose="02020603050405020304" pitchFamily="18" charset="0"/>
              </a:rPr>
              <a:t>Birger </a:t>
            </a:r>
            <a:r>
              <a:rPr lang="en-GB" sz="1200" b="1" err="1">
                <a:solidFill>
                  <a:schemeClr val="accent1"/>
                </a:solidFill>
                <a:effectLst/>
                <a:latin typeface="+mj-lt"/>
                <a:ea typeface="Times New Roman" panose="02020603050405020304" pitchFamily="18" charset="0"/>
              </a:rPr>
              <a:t>Jarlsgatan</a:t>
            </a:r>
            <a:r>
              <a:rPr lang="en-GB" sz="1200" b="1">
                <a:solidFill>
                  <a:schemeClr val="accent1"/>
                </a:solidFill>
                <a:effectLst/>
                <a:latin typeface="+mj-lt"/>
                <a:ea typeface="Times New Roman" panose="02020603050405020304" pitchFamily="18" charset="0"/>
              </a:rPr>
              <a:t> 13</a:t>
            </a:r>
          </a:p>
          <a:p>
            <a:pPr rtl="0"/>
            <a:r>
              <a:rPr lang="en-GB" sz="1200" b="1">
                <a:solidFill>
                  <a:schemeClr val="accent1"/>
                </a:solidFill>
                <a:effectLst/>
                <a:latin typeface="+mj-lt"/>
                <a:ea typeface="Times New Roman" panose="02020603050405020304" pitchFamily="18" charset="0"/>
              </a:rPr>
              <a:t>111 45 Stockholm, Sweden</a:t>
            </a:r>
            <a:endParaRPr lang="en-GB" sz="1200" b="1">
              <a:solidFill>
                <a:schemeClr val="accent1"/>
              </a:solidFill>
              <a:latin typeface="+mj-lt"/>
            </a:endParaRPr>
          </a:p>
        </p:txBody>
      </p:sp>
      <p:sp>
        <p:nvSpPr>
          <p:cNvPr id="15" name="TextBox 14">
            <a:extLst>
              <a:ext uri="{FF2B5EF4-FFF2-40B4-BE49-F238E27FC236}">
                <a16:creationId xmlns:a16="http://schemas.microsoft.com/office/drawing/2014/main" id="{1D14BA53-2539-4761-9748-30706AECDCA6}"/>
              </a:ext>
            </a:extLst>
          </p:cNvPr>
          <p:cNvSpPr txBox="1"/>
          <p:nvPr userDrawn="1"/>
        </p:nvSpPr>
        <p:spPr>
          <a:xfrm>
            <a:off x="6278564" y="5752114"/>
            <a:ext cx="5554663" cy="738664"/>
          </a:xfrm>
          <a:prstGeom prst="rect">
            <a:avLst/>
          </a:prstGeom>
          <a:noFill/>
        </p:spPr>
        <p:txBody>
          <a:bodyPr wrap="square" lIns="0" tIns="0" rIns="0" bIns="0" anchor="b" anchorCtr="0">
            <a:noAutofit/>
          </a:bodyPr>
          <a:lstStyle/>
          <a:p>
            <a:pPr algn="r" rtl="0"/>
            <a:r>
              <a:rPr lang="en-GB" sz="1200" b="1">
                <a:solidFill>
                  <a:schemeClr val="accent1"/>
                </a:solidFill>
                <a:effectLst/>
                <a:latin typeface="+mj-lt"/>
                <a:ea typeface="Times New Roman" panose="02020603050405020304" pitchFamily="18" charset="0"/>
              </a:rPr>
              <a:t>www.fideliocapital.se</a:t>
            </a:r>
          </a:p>
        </p:txBody>
      </p:sp>
      <p:pic>
        <p:nvPicPr>
          <p:cNvPr id="9" name="Graphic 8">
            <a:extLst>
              <a:ext uri="{FF2B5EF4-FFF2-40B4-BE49-F238E27FC236}">
                <a16:creationId xmlns:a16="http://schemas.microsoft.com/office/drawing/2014/main" id="{F049CB62-DB5B-43B5-9ACA-1F37DE0CC90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70850" y="2903850"/>
            <a:ext cx="1050300" cy="1050300"/>
          </a:xfrm>
          <a:prstGeom prst="rect">
            <a:avLst/>
          </a:prstGeom>
        </p:spPr>
      </p:pic>
      <p:sp>
        <p:nvSpPr>
          <p:cNvPr id="16" name="Date Placeholder 2" hidden="1">
            <a:extLst>
              <a:ext uri="{FF2B5EF4-FFF2-40B4-BE49-F238E27FC236}">
                <a16:creationId xmlns:a16="http://schemas.microsoft.com/office/drawing/2014/main" id="{669A4025-B129-4868-AED2-B90A207E69CA}"/>
              </a:ext>
            </a:extLst>
          </p:cNvPr>
          <p:cNvSpPr>
            <a:spLocks noGrp="1"/>
          </p:cNvSpPr>
          <p:nvPr>
            <p:ph type="dt" sz="half" idx="10"/>
          </p:nvPr>
        </p:nvSpPr>
        <p:spPr>
          <a:xfrm>
            <a:off x="0" y="6858000"/>
            <a:ext cx="0" cy="0"/>
          </a:xfrm>
          <a:prstGeom prst="rect">
            <a:avLst/>
          </a:prstGeom>
        </p:spPr>
        <p:txBody>
          <a:bodyPr/>
          <a:lstStyle>
            <a:lvl1pPr rtl="0">
              <a:defRPr>
                <a:noFill/>
              </a:defRPr>
            </a:lvl1pPr>
          </a:lstStyle>
          <a:p>
            <a:fld id="{1C2A2E85-E3EF-42C1-AD95-E8890CFC06CA}" type="datetime4">
              <a:rPr lang="en-GB" smtClean="0"/>
              <a:pPr/>
              <a:t>25 March 2024</a:t>
            </a:fld>
            <a:endParaRPr lang="en-GB"/>
          </a:p>
        </p:txBody>
      </p:sp>
      <p:sp>
        <p:nvSpPr>
          <p:cNvPr id="17" name="Footer Placeholder 3" hidden="1">
            <a:extLst>
              <a:ext uri="{FF2B5EF4-FFF2-40B4-BE49-F238E27FC236}">
                <a16:creationId xmlns:a16="http://schemas.microsoft.com/office/drawing/2014/main" id="{7D17069F-50BD-48F1-A524-CAFB36648209}"/>
              </a:ext>
            </a:extLst>
          </p:cNvPr>
          <p:cNvSpPr>
            <a:spLocks noGrp="1"/>
          </p:cNvSpPr>
          <p:nvPr>
            <p:ph type="ftr" sz="quarter" idx="11"/>
          </p:nvPr>
        </p:nvSpPr>
        <p:spPr>
          <a:xfrm>
            <a:off x="0" y="6858000"/>
            <a:ext cx="0" cy="0"/>
          </a:xfrm>
          <a:prstGeom prst="rect">
            <a:avLst/>
          </a:prstGeom>
        </p:spPr>
        <p:txBody>
          <a:bodyPr/>
          <a:lstStyle>
            <a:lvl1pPr rtl="0">
              <a:defRPr>
                <a:noFill/>
              </a:defRPr>
            </a:lvl1pPr>
          </a:lstStyle>
          <a:p>
            <a:r>
              <a:rPr lang="en-GB"/>
              <a:t>STRICTLY PRIVATE &amp; CONFIDENTIAL</a:t>
            </a:r>
          </a:p>
        </p:txBody>
      </p:sp>
      <p:sp>
        <p:nvSpPr>
          <p:cNvPr id="18" name="Slide Number Placeholder 4" hidden="1">
            <a:extLst>
              <a:ext uri="{FF2B5EF4-FFF2-40B4-BE49-F238E27FC236}">
                <a16:creationId xmlns:a16="http://schemas.microsoft.com/office/drawing/2014/main" id="{967D5D0D-6918-463B-9728-4099F852606A}"/>
              </a:ext>
            </a:extLst>
          </p:cNvPr>
          <p:cNvSpPr>
            <a:spLocks noGrp="1"/>
          </p:cNvSpPr>
          <p:nvPr>
            <p:ph type="sldNum" sz="quarter" idx="12"/>
          </p:nvPr>
        </p:nvSpPr>
        <p:spPr>
          <a:xfrm flipV="1">
            <a:off x="0" y="6858000"/>
            <a:ext cx="0" cy="0"/>
          </a:xfrm>
          <a:prstGeom prst="rect">
            <a:avLst/>
          </a:prstGeom>
        </p:spPr>
        <p:txBody>
          <a:bodyPr/>
          <a:lstStyle>
            <a:lvl1pPr rtl="0">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7403247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D166446-4E7E-6361-63FE-F7FF133FA00B}"/>
              </a:ext>
            </a:extLst>
          </p:cNvPr>
          <p:cNvGraphicFramePr>
            <a:graphicFrameLocks noChangeAspect="1"/>
          </p:cNvGraphicFramePr>
          <p:nvPr userDrawn="1">
            <p:custDataLst>
              <p:tags r:id="rId1"/>
            </p:custDataLst>
            <p:extLst>
              <p:ext uri="{D42A27DB-BD31-4B8C-83A1-F6EECF244321}">
                <p14:modId xmlns:p14="http://schemas.microsoft.com/office/powerpoint/2010/main" val="4157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3D166446-4E7E-6361-63FE-F7FF133FA0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p:txBody>
          <a:bodyPr vert="horz"/>
          <a:lstStyle>
            <a:lvl1pPr rtl="0">
              <a:defRPr/>
            </a:lvl1pPr>
          </a:lstStyle>
          <a:p>
            <a:r>
              <a:rPr lang="en-GB" noProof="0"/>
              <a:t>Click to add title</a:t>
            </a:r>
            <a:endParaRPr lang="en-GB"/>
          </a:p>
        </p:txBody>
      </p:sp>
      <p:sp>
        <p:nvSpPr>
          <p:cNvPr id="8" name="Subtitle 2">
            <a:extLst>
              <a:ext uri="{FF2B5EF4-FFF2-40B4-BE49-F238E27FC236}">
                <a16:creationId xmlns:a16="http://schemas.microsoft.com/office/drawing/2014/main" id="{C959D8CD-D5D8-4CEF-BF5A-733DD9F1C3D6}"/>
              </a:ext>
            </a:extLst>
          </p:cNvPr>
          <p:cNvSpPr>
            <a:spLocks noGrp="1"/>
          </p:cNvSpPr>
          <p:nvPr>
            <p:ph type="subTitle" idx="13" hasCustomPrompt="1"/>
          </p:nvPr>
        </p:nvSpPr>
        <p:spPr>
          <a:xfrm>
            <a:off x="358805"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Date Placeholder 2">
            <a:extLst>
              <a:ext uri="{FF2B5EF4-FFF2-40B4-BE49-F238E27FC236}">
                <a16:creationId xmlns:a16="http://schemas.microsoft.com/office/drawing/2014/main" id="{2BF37809-0403-4BC8-9AFC-9A667852FC2A}"/>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4" name="Footer Placeholder 3">
            <a:extLst>
              <a:ext uri="{FF2B5EF4-FFF2-40B4-BE49-F238E27FC236}">
                <a16:creationId xmlns:a16="http://schemas.microsoft.com/office/drawing/2014/main" id="{03258317-9DBE-4A93-9FFE-8AB1322F8D33}"/>
              </a:ext>
            </a:extLst>
          </p:cNvPr>
          <p:cNvSpPr>
            <a:spLocks noGrp="1"/>
          </p:cNvSpPr>
          <p:nvPr>
            <p:ph type="ftr" sz="quarter" idx="11"/>
          </p:nvPr>
        </p:nvSpPr>
        <p:spPr/>
        <p:txBody>
          <a:bodyPr/>
          <a:lstStyle>
            <a:lvl1pPr rtl="0">
              <a:defRPr/>
            </a:lvl1pPr>
          </a:lstStyle>
          <a:p>
            <a:r>
              <a:rPr lang="en-GB"/>
              <a:t>STRICTLY PRIVATE &amp; CONFIDENTIAL</a:t>
            </a:r>
          </a:p>
        </p:txBody>
      </p:sp>
      <p:sp>
        <p:nvSpPr>
          <p:cNvPr id="5" name="Slide Number Placeholder 4">
            <a:extLst>
              <a:ext uri="{FF2B5EF4-FFF2-40B4-BE49-F238E27FC236}">
                <a16:creationId xmlns:a16="http://schemas.microsoft.com/office/drawing/2014/main" id="{FCCB2C0B-D61E-46B8-A6DF-218734BD7D67}"/>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9" name="Text Placeholder notes">
            <a:extLst>
              <a:ext uri="{FF2B5EF4-FFF2-40B4-BE49-F238E27FC236}">
                <a16:creationId xmlns:a16="http://schemas.microsoft.com/office/drawing/2014/main" id="{ABF94FA5-F3E6-4698-B1B4-634303C4E6D5}"/>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0500536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C6E8BFA-2484-1FC4-A5D9-C4597C1322C7}"/>
              </a:ext>
            </a:extLst>
          </p:cNvPr>
          <p:cNvGraphicFramePr>
            <a:graphicFrameLocks noChangeAspect="1"/>
          </p:cNvGraphicFramePr>
          <p:nvPr userDrawn="1">
            <p:custDataLst>
              <p:tags r:id="rId1"/>
            </p:custDataLst>
            <p:extLst>
              <p:ext uri="{D42A27DB-BD31-4B8C-83A1-F6EECF244321}">
                <p14:modId xmlns:p14="http://schemas.microsoft.com/office/powerpoint/2010/main" val="2340302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2" name="think-cell data - do not delete" hidden="1">
                        <a:extLst>
                          <a:ext uri="{FF2B5EF4-FFF2-40B4-BE49-F238E27FC236}">
                            <a16:creationId xmlns:a16="http://schemas.microsoft.com/office/drawing/2014/main" id="{8C6E8BFA-2484-1FC4-A5D9-C4597C132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02F90DC3-04AF-4352-B195-D7C540E4AAAF}"/>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6" name="Footer Placeholder 5">
            <a:extLst>
              <a:ext uri="{FF2B5EF4-FFF2-40B4-BE49-F238E27FC236}">
                <a16:creationId xmlns:a16="http://schemas.microsoft.com/office/drawing/2014/main" id="{BDA4B51C-5820-4E74-B237-F5F8A46DCE35}"/>
              </a:ext>
            </a:extLst>
          </p:cNvPr>
          <p:cNvSpPr>
            <a:spLocks noGrp="1"/>
          </p:cNvSpPr>
          <p:nvPr>
            <p:ph type="ftr" sz="quarter" idx="11"/>
          </p:nvPr>
        </p:nvSpPr>
        <p:spPr/>
        <p:txBody>
          <a:bodyPr/>
          <a:lstStyle>
            <a:lvl1pPr rtl="0">
              <a:defRPr/>
            </a:lvl1pPr>
          </a:lstStyle>
          <a:p>
            <a:r>
              <a:rPr lang="en-GB"/>
              <a:t>STRICTLY PRIVATE &amp; CONFIDENTIAL</a:t>
            </a:r>
          </a:p>
        </p:txBody>
      </p:sp>
      <p:sp>
        <p:nvSpPr>
          <p:cNvPr id="7" name="Slide Number Placeholder 6">
            <a:extLst>
              <a:ext uri="{FF2B5EF4-FFF2-40B4-BE49-F238E27FC236}">
                <a16:creationId xmlns:a16="http://schemas.microsoft.com/office/drawing/2014/main" id="{B19ECF14-7C25-45B1-B172-A12574D8A406}"/>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0" name="Text Placeholder notes">
            <a:extLst>
              <a:ext uri="{FF2B5EF4-FFF2-40B4-BE49-F238E27FC236}">
                <a16:creationId xmlns:a16="http://schemas.microsoft.com/office/drawing/2014/main" id="{517D848B-47C6-4138-BDA7-FE30863C0160}"/>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6740491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4D38448-AF30-8D08-5A6F-CE82B9750681}"/>
              </a:ext>
            </a:extLst>
          </p:cNvPr>
          <p:cNvGraphicFramePr>
            <a:graphicFrameLocks noChangeAspect="1"/>
          </p:cNvGraphicFramePr>
          <p:nvPr userDrawn="1">
            <p:custDataLst>
              <p:tags r:id="rId1"/>
            </p:custDataLst>
            <p:extLst>
              <p:ext uri="{D42A27DB-BD31-4B8C-83A1-F6EECF244321}">
                <p14:modId xmlns:p14="http://schemas.microsoft.com/office/powerpoint/2010/main" val="1990966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2" name="think-cell data - do not delete" hidden="1">
                        <a:extLst>
                          <a:ext uri="{FF2B5EF4-FFF2-40B4-BE49-F238E27FC236}">
                            <a16:creationId xmlns:a16="http://schemas.microsoft.com/office/drawing/2014/main" id="{D4D38448-AF30-8D08-5A6F-CE82B97506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Fast overskrift"/>
          <p:cNvSpPr txBox="1"/>
          <p:nvPr userDrawn="1"/>
        </p:nvSpPr>
        <p:spPr>
          <a:xfrm>
            <a:off x="358776" y="448713"/>
            <a:ext cx="11290298" cy="650171"/>
          </a:xfrm>
          <a:prstGeom prst="rect">
            <a:avLst/>
          </a:prstGeom>
          <a:noFill/>
        </p:spPr>
        <p:txBody>
          <a:bodyPr wrap="square" lIns="0" tIns="0" rIns="0" bIns="0" rtlCol="0" anchor="t" anchorCtr="0">
            <a:noAutofit/>
          </a:bodyPr>
          <a:lstStyle/>
          <a:p>
            <a:pPr rtl="0"/>
            <a:r>
              <a:rPr lang="en-GB" sz="3200" b="0" noProof="1">
                <a:solidFill>
                  <a:schemeClr val="tx1"/>
                </a:solidFill>
                <a:latin typeface="+mj-lt"/>
                <a:cs typeface="Arial" panose="020B0604020202020204" pitchFamily="34" charset="0"/>
              </a:rPr>
              <a:t>TIPS &amp; TRICKS - YOUR USER GUIDE</a:t>
            </a:r>
          </a:p>
        </p:txBody>
      </p:sp>
      <p:sp>
        <p:nvSpPr>
          <p:cNvPr id="13" name="Text Box 2">
            <a:extLst>
              <a:ext uri="{FF2B5EF4-FFF2-40B4-BE49-F238E27FC236}">
                <a16:creationId xmlns:a16="http://schemas.microsoft.com/office/drawing/2014/main" id="{0BB3B459-CDFE-44C8-879C-511BDE5A64B2}"/>
              </a:ext>
            </a:extLst>
          </p:cNvPr>
          <p:cNvSpPr txBox="1">
            <a:spLocks noChangeArrowheads="1"/>
          </p:cNvSpPr>
          <p:nvPr userDrawn="1"/>
        </p:nvSpPr>
        <p:spPr bwMode="auto">
          <a:xfrm>
            <a:off x="378219" y="1606550"/>
            <a:ext cx="228036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rtl="0"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rtl="0"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rtl="0"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a:t>
            </a:r>
            <a:br>
              <a:rPr lang="en-GB" sz="900" baseline="0" noProof="1">
                <a:solidFill>
                  <a:schemeClr val="tx1"/>
                </a:solidFill>
                <a:latin typeface="+mn-lt"/>
                <a:cs typeface="Arial" panose="020B0604020202020204" pitchFamily="34" charset="0"/>
              </a:rPr>
            </a:br>
            <a:r>
              <a:rPr lang="en-GB" sz="900" b="1" baseline="0" noProof="1">
                <a:solidFill>
                  <a:schemeClr val="tx1"/>
                </a:solidFill>
                <a:latin typeface="+mn-lt"/>
                <a:cs typeface="Arial" panose="020B0604020202020204" pitchFamily="34" charset="0"/>
              </a:rPr>
              <a:t>Decrease </a:t>
            </a:r>
            <a:r>
              <a:rPr lang="en-GB" sz="900" baseline="0" noProof="1">
                <a:solidFill>
                  <a:schemeClr val="tx1"/>
                </a:solidFill>
                <a:latin typeface="+mn-lt"/>
                <a:cs typeface="Arial" panose="020B0604020202020204" pitchFamily="34" charset="0"/>
              </a:rPr>
              <a:t>list level can be used</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rtl="0"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a:latin typeface="+mn-lt"/>
                <a:cs typeface="Arial" panose="020B0604020202020204" pitchFamily="34" charset="0"/>
              </a:rPr>
              <a:t>SLIDES &amp;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endParaRPr lang="en-GB" altLang="da-DK" sz="900" b="0" noProof="1">
              <a:solidFill>
                <a:schemeClr val="tx1"/>
              </a:solidFill>
              <a:latin typeface="+mn-lt"/>
              <a:cs typeface="Arial" panose="020B0604020202020204" pitchFamily="34" charset="0"/>
            </a:endParaRPr>
          </a:p>
          <a:p>
            <a:pPr marL="0" indent="0" rtl="0">
              <a:spcAft>
                <a:spcPts val="600"/>
              </a:spcAft>
              <a:buFont typeface="+mj-lt"/>
              <a:buNone/>
            </a:pPr>
            <a:r>
              <a:rPr lang="en-GB" sz="900">
                <a:solidFill>
                  <a:srgbClr val="000000"/>
                </a:solidFill>
                <a:latin typeface="+mn-lt"/>
                <a:ea typeface="Arial" panose="020B0604020202020204" pitchFamily="34" charset="0"/>
              </a:rPr>
              <a:t>Click on the arrow next to </a:t>
            </a:r>
            <a:r>
              <a:rPr lang="en-GB" sz="900" b="1">
                <a:solidFill>
                  <a:srgbClr val="000000"/>
                </a:solidFill>
                <a:latin typeface="+mn-lt"/>
                <a:ea typeface="Arial" panose="020B0604020202020204" pitchFamily="34" charset="0"/>
              </a:rPr>
              <a:t>Layout</a:t>
            </a:r>
            <a:br>
              <a:rPr lang="en-GB" sz="900" b="1">
                <a:solidFill>
                  <a:srgbClr val="000000"/>
                </a:solidFill>
                <a:latin typeface="+mn-lt"/>
                <a:ea typeface="Arial" panose="020B0604020202020204" pitchFamily="34" charset="0"/>
              </a:rPr>
            </a:br>
            <a:r>
              <a:rPr lang="en-GB" sz="900">
                <a:solidFill>
                  <a:srgbClr val="000000"/>
                </a:solidFill>
                <a:latin typeface="+mn-lt"/>
                <a:ea typeface="Arial" panose="020B0604020202020204" pitchFamily="34" charset="0"/>
              </a:rPr>
              <a:t>to view a dropdown menu of possible slide layouts</a:t>
            </a:r>
            <a:endParaRPr lang="en-GB" sz="900">
              <a:latin typeface="+mn-lt"/>
              <a:ea typeface="Arial" panose="020B0604020202020204" pitchFamily="34" charset="0"/>
            </a:endParaRPr>
          </a:p>
        </p:txBody>
      </p:sp>
      <p:sp>
        <p:nvSpPr>
          <p:cNvPr id="14" name="Text Box 3">
            <a:extLst>
              <a:ext uri="{FF2B5EF4-FFF2-40B4-BE49-F238E27FC236}">
                <a16:creationId xmlns:a16="http://schemas.microsoft.com/office/drawing/2014/main" id="{66B3FBB4-61DE-493B-8F38-CB78E008D9BE}"/>
              </a:ext>
            </a:extLst>
          </p:cNvPr>
          <p:cNvSpPr txBox="1">
            <a:spLocks noChangeArrowheads="1"/>
          </p:cNvSpPr>
          <p:nvPr userDrawn="1"/>
        </p:nvSpPr>
        <p:spPr bwMode="auto">
          <a:xfrm>
            <a:off x="4465443" y="1615901"/>
            <a:ext cx="2196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p>
          <a:p>
            <a:pPr marL="0" marR="0" indent="0" algn="l" defTabSz="914400" rtl="0" eaLnBrk="1" fontAlgn="auto" latinLnBrk="0" hangingPunct="1">
              <a:lnSpc>
                <a:spcPct val="100000"/>
              </a:lnSpc>
              <a:spcBef>
                <a:spcPts val="0"/>
              </a:spcBef>
              <a:spcAft>
                <a:spcPts val="600"/>
              </a:spcAft>
              <a:buClrTx/>
              <a:buSzTx/>
              <a:buFont typeface="+mj-lt"/>
              <a:buNone/>
              <a:tabLst/>
              <a:defRPr/>
            </a:pPr>
            <a:endParaRPr lang="en-GB"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PICTURES</a:t>
            </a:r>
            <a:endParaRPr lang="en-GB" sz="1600" b="1" noProof="1">
              <a:solidFill>
                <a:schemeClr val="tx1"/>
              </a:solidFill>
              <a:latin typeface="+mn-lt"/>
              <a:cs typeface="Arial" panose="020B0604020202020204" pitchFamily="34" charset="0"/>
            </a:endParaRPr>
          </a:p>
          <a:p>
            <a:pPr rtl="0"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rtl="0"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rtl="0"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rtl="0"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rtl="0"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sp>
        <p:nvSpPr>
          <p:cNvPr id="15" name="Text Box 4">
            <a:extLst>
              <a:ext uri="{FF2B5EF4-FFF2-40B4-BE49-F238E27FC236}">
                <a16:creationId xmlns:a16="http://schemas.microsoft.com/office/drawing/2014/main" id="{17EA80A0-F605-4897-AE2A-18933CAB6DBB}"/>
              </a:ext>
            </a:extLst>
          </p:cNvPr>
          <p:cNvSpPr txBox="1">
            <a:spLocks noChangeArrowheads="1"/>
          </p:cNvSpPr>
          <p:nvPr userDrawn="1"/>
        </p:nvSpPr>
        <p:spPr bwMode="auto">
          <a:xfrm>
            <a:off x="8076214" y="1606550"/>
            <a:ext cx="2487011"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HEADER &amp; FOOTER</a:t>
            </a:r>
            <a:endParaRPr lang="en-GB" altLang="da-DK" sz="1600" b="0" noProof="1">
              <a:solidFill>
                <a:schemeClr val="tx1"/>
              </a:solidFill>
              <a:latin typeface="+mn-lt"/>
              <a:cs typeface="Arial" panose="020B0604020202020204" pitchFamily="34" charset="0"/>
            </a:endParaRPr>
          </a:p>
          <a:p>
            <a:pPr rtl="0"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rtl="0"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rtl="0"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rtl="0" eaLnBrk="1" hangingPunct="1">
              <a:spcAft>
                <a:spcPts val="600"/>
              </a:spcAft>
              <a:defRPr/>
            </a:pPr>
            <a:r>
              <a:rPr lang="en-GB" sz="1600">
                <a:latin typeface="+mn-lt"/>
                <a:cs typeface="Arial" panose="020B0604020202020204" pitchFamily="34" charset="0"/>
              </a:rPr>
              <a:t>GRIDLINES</a:t>
            </a:r>
          </a:p>
          <a:p>
            <a:pPr rtl="0"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rtl="0"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rtl="0" eaLnBrk="1" hangingPunct="1">
              <a:spcAft>
                <a:spcPts val="600"/>
              </a:spcAft>
              <a:defRPr/>
            </a:pPr>
            <a:r>
              <a:rPr lang="en-GB" altLang="da-DK" sz="1600" b="0" noProof="1">
                <a:solidFill>
                  <a:schemeClr val="tx1"/>
                </a:solidFill>
                <a:latin typeface="+mn-lt"/>
                <a:cs typeface="Arial" panose="020B0604020202020204" pitchFamily="34" charset="0"/>
              </a:rPr>
              <a:t>COPY/PASTE CONTENT</a:t>
            </a:r>
          </a:p>
          <a:p>
            <a:pPr rtl="0" eaLnBrk="1" hangingPunct="1">
              <a:spcAft>
                <a:spcPts val="600"/>
              </a:spcAft>
              <a:defRPr/>
            </a:pPr>
            <a:r>
              <a:rPr lang="en-GB" altLang="da-DK" sz="900" b="0" noProof="1">
                <a:solidFill>
                  <a:schemeClr val="tx1"/>
                </a:solidFill>
                <a:latin typeface="+mn-lt"/>
                <a:cs typeface="Arial" panose="020B0604020202020204" pitchFamily="34" charset="0"/>
              </a:rPr>
              <a:t>When copying old content to your new presentation, 2 options are available:</a:t>
            </a:r>
          </a:p>
          <a:p>
            <a:pPr rtl="0" eaLnBrk="1" hangingPunct="1">
              <a:spcAft>
                <a:spcPts val="600"/>
              </a:spcAft>
              <a:defRPr/>
            </a:pPr>
            <a:r>
              <a:rPr lang="en-GB" altLang="da-DK" sz="900" b="1" noProof="1">
                <a:solidFill>
                  <a:schemeClr val="tx1"/>
                </a:solidFill>
                <a:latin typeface="+mn-lt"/>
                <a:cs typeface="Arial" panose="020B0604020202020204" pitchFamily="34" charset="0"/>
              </a:rPr>
              <a:t>1. Best practice: </a:t>
            </a:r>
            <a:r>
              <a:rPr lang="en-GB" altLang="da-DK" sz="900" b="0" noProof="1">
                <a:solidFill>
                  <a:schemeClr val="tx1"/>
                </a:solidFill>
                <a:latin typeface="+mn-lt"/>
                <a:cs typeface="Arial" panose="020B0604020202020204" pitchFamily="34" charset="0"/>
              </a:rPr>
              <a:t>Create a slide in your new presentation and copy </a:t>
            </a:r>
            <a:r>
              <a:rPr lang="en-GB" altLang="da-DK" sz="900" b="0" i="0" u="sng" noProof="1">
                <a:solidFill>
                  <a:schemeClr val="tx1"/>
                </a:solidFill>
                <a:latin typeface="+mn-lt"/>
                <a:cs typeface="Arial" panose="020B0604020202020204" pitchFamily="34" charset="0"/>
              </a:rPr>
              <a:t>one</a:t>
            </a:r>
            <a:r>
              <a:rPr lang="en-GB" altLang="da-DK" sz="900" b="0" i="0" u="none" noProof="1">
                <a:solidFill>
                  <a:schemeClr val="tx1"/>
                </a:solidFill>
                <a:latin typeface="+mn-lt"/>
                <a:cs typeface="Arial" panose="020B0604020202020204" pitchFamily="34" charset="0"/>
              </a:rPr>
              <a:t> piece of content at a time (e.g. copy all text from </a:t>
            </a:r>
            <a:r>
              <a:rPr lang="en-GB" altLang="da-DK" sz="900" b="0" i="0" u="sng" noProof="1">
                <a:solidFill>
                  <a:schemeClr val="tx1"/>
                </a:solidFill>
                <a:latin typeface="+mn-lt"/>
                <a:cs typeface="Arial" panose="020B0604020202020204" pitchFamily="34" charset="0"/>
              </a:rPr>
              <a:t>one</a:t>
            </a:r>
            <a:r>
              <a:rPr lang="en-GB" altLang="da-DK" sz="900" b="0" i="0" u="none" noProof="1">
                <a:solidFill>
                  <a:schemeClr val="tx1"/>
                </a:solidFill>
                <a:latin typeface="+mn-lt"/>
                <a:cs typeface="Arial" panose="020B0604020202020204" pitchFamily="34" charset="0"/>
              </a:rPr>
              <a:t> textbox)</a:t>
            </a:r>
            <a:endParaRPr lang="en-GB" altLang="da-DK" sz="900" b="1" i="0" u="sng" noProof="1">
              <a:solidFill>
                <a:schemeClr val="tx1"/>
              </a:solidFill>
              <a:latin typeface="+mn-lt"/>
              <a:cs typeface="Arial" panose="020B0604020202020204" pitchFamily="34" charset="0"/>
            </a:endParaRPr>
          </a:p>
          <a:p>
            <a:pPr rtl="0"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Or copy an entire slide into your new presentation and then choose a fitting layout. Remember to delete the old, wrong layouts (go to View &gt; Slidemaster and delete them)</a:t>
            </a:r>
            <a:endParaRPr lang="en-GB" altLang="da-DK" sz="900" b="1" noProof="1">
              <a:solidFill>
                <a:schemeClr val="tx1"/>
              </a:solidFill>
              <a:latin typeface="+mn-lt"/>
              <a:cs typeface="Arial" panose="020B0604020202020204" pitchFamily="34" charset="0"/>
            </a:endParaRPr>
          </a:p>
        </p:txBody>
      </p:sp>
      <p:pic>
        <p:nvPicPr>
          <p:cNvPr id="16" name="Picture 15">
            <a:extLst>
              <a:ext uri="{FF2B5EF4-FFF2-40B4-BE49-F238E27FC236}">
                <a16:creationId xmlns:a16="http://schemas.microsoft.com/office/drawing/2014/main" id="{10501896-43DD-469D-A55E-AA24E780130A}"/>
              </a:ext>
            </a:extLst>
          </p:cNvPr>
          <p:cNvPicPr>
            <a:picLocks noChangeAspect="1"/>
          </p:cNvPicPr>
          <p:nvPr userDrawn="1"/>
        </p:nvPicPr>
        <p:blipFill>
          <a:blip r:embed="rId5"/>
          <a:stretch>
            <a:fillRect/>
          </a:stretch>
        </p:blipFill>
        <p:spPr>
          <a:xfrm>
            <a:off x="2740388" y="3244869"/>
            <a:ext cx="257143" cy="285714"/>
          </a:xfrm>
          <a:prstGeom prst="rect">
            <a:avLst/>
          </a:prstGeom>
        </p:spPr>
      </p:pic>
      <p:pic>
        <p:nvPicPr>
          <p:cNvPr id="17" name="Picture 16">
            <a:extLst>
              <a:ext uri="{FF2B5EF4-FFF2-40B4-BE49-F238E27FC236}">
                <a16:creationId xmlns:a16="http://schemas.microsoft.com/office/drawing/2014/main" id="{362E610C-87BE-46F3-B65F-D86078612239}"/>
              </a:ext>
            </a:extLst>
          </p:cNvPr>
          <p:cNvPicPr>
            <a:picLocks noChangeAspect="1"/>
          </p:cNvPicPr>
          <p:nvPr userDrawn="1"/>
        </p:nvPicPr>
        <p:blipFill>
          <a:blip r:embed="rId6"/>
          <a:stretch>
            <a:fillRect/>
          </a:stretch>
        </p:blipFill>
        <p:spPr>
          <a:xfrm>
            <a:off x="2698098" y="2589795"/>
            <a:ext cx="457143" cy="257143"/>
          </a:xfrm>
          <a:prstGeom prst="rect">
            <a:avLst/>
          </a:prstGeom>
        </p:spPr>
      </p:pic>
      <p:pic>
        <p:nvPicPr>
          <p:cNvPr id="19" name="Picture 18">
            <a:extLst>
              <a:ext uri="{FF2B5EF4-FFF2-40B4-BE49-F238E27FC236}">
                <a16:creationId xmlns:a16="http://schemas.microsoft.com/office/drawing/2014/main" id="{0722642E-922E-4D3E-9481-C027E3A93CD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704519" y="4876989"/>
            <a:ext cx="475428" cy="176762"/>
          </a:xfrm>
          <a:prstGeom prst="rect">
            <a:avLst/>
          </a:prstGeom>
        </p:spPr>
      </p:pic>
      <p:pic>
        <p:nvPicPr>
          <p:cNvPr id="22" name="Picture 21">
            <a:extLst>
              <a:ext uri="{FF2B5EF4-FFF2-40B4-BE49-F238E27FC236}">
                <a16:creationId xmlns:a16="http://schemas.microsoft.com/office/drawing/2014/main" id="{F37E3D92-3923-49A5-9D66-A01D052984C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6598249" y="2822864"/>
            <a:ext cx="341204" cy="321707"/>
          </a:xfrm>
          <a:prstGeom prst="rect">
            <a:avLst/>
          </a:prstGeom>
        </p:spPr>
      </p:pic>
      <p:pic>
        <p:nvPicPr>
          <p:cNvPr id="24" name="Picture 16">
            <a:extLst>
              <a:ext uri="{FF2B5EF4-FFF2-40B4-BE49-F238E27FC236}">
                <a16:creationId xmlns:a16="http://schemas.microsoft.com/office/drawing/2014/main" id="{EE4BD888-DAA9-4A3B-ADD9-0ACB9540A63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704520" y="4193344"/>
            <a:ext cx="328881" cy="505501"/>
          </a:xfrm>
          <a:prstGeom prst="rect">
            <a:avLst/>
          </a:prstGeom>
        </p:spPr>
      </p:pic>
      <p:pic>
        <p:nvPicPr>
          <p:cNvPr id="26" name="Picture 20">
            <a:extLst>
              <a:ext uri="{FF2B5EF4-FFF2-40B4-BE49-F238E27FC236}">
                <a16:creationId xmlns:a16="http://schemas.microsoft.com/office/drawing/2014/main" id="{ADF46DFB-ABDB-43BA-AD93-FDEE2D7642D0}"/>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6670663" y="1841678"/>
            <a:ext cx="538465" cy="172841"/>
          </a:xfrm>
          <a:prstGeom prst="rect">
            <a:avLst/>
          </a:prstGeom>
        </p:spPr>
      </p:pic>
      <p:pic>
        <p:nvPicPr>
          <p:cNvPr id="27" name="Picture 19">
            <a:extLst>
              <a:ext uri="{FF2B5EF4-FFF2-40B4-BE49-F238E27FC236}">
                <a16:creationId xmlns:a16="http://schemas.microsoft.com/office/drawing/2014/main" id="{CF6F40E1-EF2A-4675-A88E-429AD3ADD347}"/>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6674393" y="3629258"/>
            <a:ext cx="313788" cy="543900"/>
          </a:xfrm>
          <a:prstGeom prst="rect">
            <a:avLst/>
          </a:prstGeom>
        </p:spPr>
      </p:pic>
      <p:pic>
        <p:nvPicPr>
          <p:cNvPr id="18" name="Picture 12">
            <a:extLst>
              <a:ext uri="{FF2B5EF4-FFF2-40B4-BE49-F238E27FC236}">
                <a16:creationId xmlns:a16="http://schemas.microsoft.com/office/drawing/2014/main" id="{1EEB59ED-856C-4646-8080-8164D2973D0E}"/>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10717337" y="2144296"/>
            <a:ext cx="378293" cy="543366"/>
          </a:xfrm>
          <a:prstGeom prst="rect">
            <a:avLst/>
          </a:prstGeom>
        </p:spPr>
      </p:pic>
      <p:sp>
        <p:nvSpPr>
          <p:cNvPr id="20" name="Date Placeholder 2" hidden="1">
            <a:extLst>
              <a:ext uri="{FF2B5EF4-FFF2-40B4-BE49-F238E27FC236}">
                <a16:creationId xmlns:a16="http://schemas.microsoft.com/office/drawing/2014/main" id="{C22134EF-051D-4E24-BF75-E2E562EADCCB}"/>
              </a:ext>
            </a:extLst>
          </p:cNvPr>
          <p:cNvSpPr>
            <a:spLocks noGrp="1"/>
          </p:cNvSpPr>
          <p:nvPr>
            <p:ph type="dt" sz="half" idx="10"/>
          </p:nvPr>
        </p:nvSpPr>
        <p:spPr>
          <a:xfrm>
            <a:off x="0" y="6858000"/>
            <a:ext cx="0" cy="0"/>
          </a:xfrm>
          <a:prstGeom prst="rect">
            <a:avLst/>
          </a:prstGeom>
        </p:spPr>
        <p:txBody>
          <a:bodyPr/>
          <a:lstStyle>
            <a:lvl1pPr rtl="0">
              <a:defRPr>
                <a:noFill/>
              </a:defRPr>
            </a:lvl1pPr>
          </a:lstStyle>
          <a:p>
            <a:fld id="{AED3CA84-E9A9-40C9-99B8-1F4928CDBBBA}" type="datetime4">
              <a:rPr lang="en-GB" smtClean="0"/>
              <a:pPr/>
              <a:t>25 March 2024</a:t>
            </a:fld>
            <a:endParaRPr lang="en-GB"/>
          </a:p>
        </p:txBody>
      </p:sp>
      <p:sp>
        <p:nvSpPr>
          <p:cNvPr id="21" name="Footer Placeholder 3" hidden="1">
            <a:extLst>
              <a:ext uri="{FF2B5EF4-FFF2-40B4-BE49-F238E27FC236}">
                <a16:creationId xmlns:a16="http://schemas.microsoft.com/office/drawing/2014/main" id="{8889F6FC-2AC0-4BFA-9D06-C816449A43CB}"/>
              </a:ext>
            </a:extLst>
          </p:cNvPr>
          <p:cNvSpPr>
            <a:spLocks noGrp="1"/>
          </p:cNvSpPr>
          <p:nvPr>
            <p:ph type="ftr" sz="quarter" idx="11"/>
          </p:nvPr>
        </p:nvSpPr>
        <p:spPr>
          <a:xfrm>
            <a:off x="0" y="6858000"/>
            <a:ext cx="0" cy="0"/>
          </a:xfrm>
          <a:prstGeom prst="rect">
            <a:avLst/>
          </a:prstGeom>
        </p:spPr>
        <p:txBody>
          <a:bodyPr/>
          <a:lstStyle>
            <a:lvl1pPr rtl="0">
              <a:defRPr>
                <a:noFill/>
              </a:defRPr>
            </a:lvl1pPr>
          </a:lstStyle>
          <a:p>
            <a:r>
              <a:rPr lang="en-GB"/>
              <a:t>STRICTLY PRIVATE &amp; CONFIDENTIAL</a:t>
            </a:r>
          </a:p>
        </p:txBody>
      </p:sp>
      <p:sp>
        <p:nvSpPr>
          <p:cNvPr id="23" name="Slide Number Placeholder 4" hidden="1">
            <a:extLst>
              <a:ext uri="{FF2B5EF4-FFF2-40B4-BE49-F238E27FC236}">
                <a16:creationId xmlns:a16="http://schemas.microsoft.com/office/drawing/2014/main" id="{43408569-74E5-437E-8F18-C26F121FE17F}"/>
              </a:ext>
            </a:extLst>
          </p:cNvPr>
          <p:cNvSpPr>
            <a:spLocks noGrp="1"/>
          </p:cNvSpPr>
          <p:nvPr>
            <p:ph type="sldNum" sz="quarter" idx="12"/>
          </p:nvPr>
        </p:nvSpPr>
        <p:spPr>
          <a:xfrm flipV="1">
            <a:off x="0" y="6858000"/>
            <a:ext cx="0" cy="0"/>
          </a:xfrm>
          <a:prstGeom prst="rect">
            <a:avLst/>
          </a:prstGeom>
        </p:spPr>
        <p:txBody>
          <a:bodyPr/>
          <a:lstStyle>
            <a:lvl1pPr rtl="0">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539538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89F540F-6507-CAA4-5B99-9CA6BB34C2A5}"/>
              </a:ext>
            </a:extLst>
          </p:cNvPr>
          <p:cNvGraphicFramePr>
            <a:graphicFrameLocks noChangeAspect="1"/>
          </p:cNvGraphicFramePr>
          <p:nvPr userDrawn="1">
            <p:custDataLst>
              <p:tags r:id="rId1"/>
            </p:custDataLst>
            <p:extLst>
              <p:ext uri="{D42A27DB-BD31-4B8C-83A1-F6EECF244321}">
                <p14:modId xmlns:p14="http://schemas.microsoft.com/office/powerpoint/2010/main" val="35567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189F540F-6507-CAA4-5B99-9CA6BB34C2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rtl="0">
              <a:spcBef>
                <a:spcPts val="600"/>
              </a:spcBef>
              <a:buClr>
                <a:srgbClr val="003755"/>
              </a:buClr>
            </a:pPr>
            <a:endParaRPr lang="en-GB" sz="1400">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rtl="0"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br>
              <a:rPr lang="en-GB" sz="2800" b="0" noProof="0">
                <a:solidFill>
                  <a:schemeClr val="bg1"/>
                </a:solidFill>
              </a:rPr>
            </a:b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rtl="0">
                <a:spcBef>
                  <a:spcPts val="600"/>
                </a:spcBef>
                <a:buClr>
                  <a:srgbClr val="003755"/>
                </a:buClr>
              </a:pPr>
              <a:endParaRPr lang="en-GB" sz="1400">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rtl="0">
                <a:spcBef>
                  <a:spcPts val="600"/>
                </a:spcBef>
                <a:buClr>
                  <a:srgbClr val="003755"/>
                </a:buClr>
              </a:pPr>
              <a:endParaRPr lang="en-GB" sz="1400">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rtl="0"/>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rtl="0"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rtl="0"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9" name="Date Placeholder 2" hidden="1">
            <a:extLst>
              <a:ext uri="{FF2B5EF4-FFF2-40B4-BE49-F238E27FC236}">
                <a16:creationId xmlns:a16="http://schemas.microsoft.com/office/drawing/2014/main" id="{B12B154D-76F1-409D-A798-AA5203EE7F44}"/>
              </a:ext>
            </a:extLst>
          </p:cNvPr>
          <p:cNvSpPr>
            <a:spLocks noGrp="1"/>
          </p:cNvSpPr>
          <p:nvPr>
            <p:ph type="dt" sz="half" idx="10"/>
          </p:nvPr>
        </p:nvSpPr>
        <p:spPr>
          <a:xfrm>
            <a:off x="0" y="6858000"/>
            <a:ext cx="0" cy="0"/>
          </a:xfrm>
          <a:prstGeom prst="rect">
            <a:avLst/>
          </a:prstGeom>
        </p:spPr>
        <p:txBody>
          <a:bodyPr/>
          <a:lstStyle>
            <a:lvl1pPr rtl="0">
              <a:defRPr>
                <a:noFill/>
              </a:defRPr>
            </a:lvl1pPr>
          </a:lstStyle>
          <a:p>
            <a:fld id="{4122B96A-BBC7-4647-9E77-A3F6B766E528}" type="datetime4">
              <a:rPr lang="en-GB" smtClean="0"/>
              <a:pPr/>
              <a:t>25 March 2024</a:t>
            </a:fld>
            <a:endParaRPr lang="en-GB"/>
          </a:p>
        </p:txBody>
      </p:sp>
      <p:sp>
        <p:nvSpPr>
          <p:cNvPr id="10" name="Footer Placeholder 3" hidden="1">
            <a:extLst>
              <a:ext uri="{FF2B5EF4-FFF2-40B4-BE49-F238E27FC236}">
                <a16:creationId xmlns:a16="http://schemas.microsoft.com/office/drawing/2014/main" id="{7D212C3A-1726-4BC5-8AF1-72D08F6358E7}"/>
              </a:ext>
            </a:extLst>
          </p:cNvPr>
          <p:cNvSpPr>
            <a:spLocks noGrp="1"/>
          </p:cNvSpPr>
          <p:nvPr>
            <p:ph type="ftr" sz="quarter" idx="11"/>
          </p:nvPr>
        </p:nvSpPr>
        <p:spPr>
          <a:xfrm>
            <a:off x="0" y="6858000"/>
            <a:ext cx="0" cy="0"/>
          </a:xfrm>
          <a:prstGeom prst="rect">
            <a:avLst/>
          </a:prstGeom>
        </p:spPr>
        <p:txBody>
          <a:bodyPr/>
          <a:lstStyle>
            <a:lvl1pPr rtl="0">
              <a:defRPr>
                <a:noFill/>
              </a:defRPr>
            </a:lvl1pPr>
          </a:lstStyle>
          <a:p>
            <a:r>
              <a:rPr lang="en-GB"/>
              <a:t>STRICTLY PRIVATE &amp; CONFIDENTIAL</a:t>
            </a:r>
          </a:p>
        </p:txBody>
      </p:sp>
      <p:sp>
        <p:nvSpPr>
          <p:cNvPr id="11" name="Slide Number Placeholder 4" hidden="1">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858000"/>
            <a:ext cx="0" cy="0"/>
          </a:xfrm>
          <a:prstGeom prst="rect">
            <a:avLst/>
          </a:prstGeom>
        </p:spPr>
        <p:txBody>
          <a:bodyPr/>
          <a:lstStyle>
            <a:lvl1pPr rtl="0">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9791162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9477DF9-FBE5-159D-DBDD-89BEC4F37253}"/>
              </a:ext>
            </a:extLst>
          </p:cNvPr>
          <p:cNvGraphicFramePr>
            <a:graphicFrameLocks noChangeAspect="1"/>
          </p:cNvGraphicFramePr>
          <p:nvPr userDrawn="1">
            <p:custDataLst>
              <p:tags r:id="rId1"/>
            </p:custDataLst>
            <p:extLst>
              <p:ext uri="{D42A27DB-BD31-4B8C-83A1-F6EECF244321}">
                <p14:modId xmlns:p14="http://schemas.microsoft.com/office/powerpoint/2010/main" val="792903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7" name="think-cell data - do not delete" hidden="1">
                        <a:extLst>
                          <a:ext uri="{FF2B5EF4-FFF2-40B4-BE49-F238E27FC236}">
                            <a16:creationId xmlns:a16="http://schemas.microsoft.com/office/drawing/2014/main" id="{C9477DF9-FBE5-159D-DBDD-89BEC4F372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Do not remove" hidden="1">
            <a:extLst>
              <a:ext uri="{FF2B5EF4-FFF2-40B4-BE49-F238E27FC236}">
                <a16:creationId xmlns:a16="http://schemas.microsoft.com/office/drawing/2014/main" id="{78E8ABE1-A4FE-4463-AA5E-FD6A9C1642C3}"/>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2" name="Title 1">
            <a:extLst>
              <a:ext uri="{FF2B5EF4-FFF2-40B4-BE49-F238E27FC236}">
                <a16:creationId xmlns:a16="http://schemas.microsoft.com/office/drawing/2014/main" id="{C48A308C-9315-4163-BC77-C8CAE049BDFE}"/>
              </a:ext>
            </a:extLst>
          </p:cNvPr>
          <p:cNvSpPr>
            <a:spLocks noGrp="1"/>
          </p:cNvSpPr>
          <p:nvPr>
            <p:ph type="ctrTitle"/>
          </p:nvPr>
        </p:nvSpPr>
        <p:spPr>
          <a:xfrm>
            <a:off x="1524000" y="1122363"/>
            <a:ext cx="9144000" cy="2387600"/>
          </a:xfrm>
        </p:spPr>
        <p:txBody>
          <a:bodyPr vert="horz" anchor="b"/>
          <a:lstStyle>
            <a:lvl1pPr algn="ctr" rtl="0">
              <a:defRPr sz="6000"/>
            </a:lvl1pPr>
          </a:lstStyle>
          <a:p>
            <a:r>
              <a:rPr lang="en-GB"/>
              <a:t>Click to edit Master title style</a:t>
            </a:r>
          </a:p>
        </p:txBody>
      </p:sp>
      <p:sp>
        <p:nvSpPr>
          <p:cNvPr id="3" name="Subtitle 2">
            <a:extLst>
              <a:ext uri="{FF2B5EF4-FFF2-40B4-BE49-F238E27FC236}">
                <a16:creationId xmlns:a16="http://schemas.microsoft.com/office/drawing/2014/main" id="{41078F3D-294F-4B7C-B50C-11BD2AEA8E53}"/>
              </a:ext>
            </a:extLst>
          </p:cNvPr>
          <p:cNvSpPr>
            <a:spLocks noGrp="1"/>
          </p:cNvSpPr>
          <p:nvPr>
            <p:ph type="subTitle" idx="1"/>
          </p:nvPr>
        </p:nvSpPr>
        <p:spPr>
          <a:xfrm>
            <a:off x="1524000" y="3602038"/>
            <a:ext cx="9144000" cy="1655762"/>
          </a:xfrm>
        </p:spPr>
        <p:txBody>
          <a:bodyPr/>
          <a:lstStyle>
            <a:lvl1pPr marL="0" indent="0" algn="ctr" rtl="0">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5134518-F588-4A7E-A546-8363CF0382B3}"/>
              </a:ext>
            </a:extLst>
          </p:cNvPr>
          <p:cNvSpPr>
            <a:spLocks noGrp="1"/>
          </p:cNvSpPr>
          <p:nvPr>
            <p:ph type="dt" sz="half" idx="10"/>
          </p:nvPr>
        </p:nvSpPr>
        <p:spPr/>
        <p:txBody>
          <a:bodyPr/>
          <a:lstStyle>
            <a:lvl1pPr rtl="0">
              <a:defRPr/>
            </a:lvl1pPr>
          </a:lstStyle>
          <a:p>
            <a:fld id="{109BFE27-D11B-4583-AF3D-F10774DEB975}" type="datetimeFigureOut">
              <a:rPr lang="en-GB" smtClean="0"/>
              <a:pPr/>
              <a:t>25/03/2024</a:t>
            </a:fld>
            <a:endParaRPr lang="en-GB"/>
          </a:p>
        </p:txBody>
      </p:sp>
    </p:spTree>
    <p:extLst>
      <p:ext uri="{BB962C8B-B14F-4D97-AF65-F5344CB8AC3E}">
        <p14:creationId xmlns:p14="http://schemas.microsoft.com/office/powerpoint/2010/main" val="6420393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46693922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x3 ">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211856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Рисунок 10">
            <a:extLst>
              <a:ext uri="{FF2B5EF4-FFF2-40B4-BE49-F238E27FC236}">
                <a16:creationId xmlns:a16="http://schemas.microsoft.com/office/drawing/2014/main" id="{30FC1606-6095-4C8F-AA4A-23F62039C0A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641" r="18346" b="46825"/>
          <a:stretch/>
        </p:blipFill>
        <p:spPr>
          <a:xfrm>
            <a:off x="2000250" y="1451886"/>
            <a:ext cx="10191750" cy="5406112"/>
          </a:xfrm>
          <a:prstGeom prst="rect">
            <a:avLst/>
          </a:prstGeom>
        </p:spPr>
      </p:pic>
      <p:sp>
        <p:nvSpPr>
          <p:cNvPr id="31" name="Text Placeholder 6">
            <a:extLst>
              <a:ext uri="{FF2B5EF4-FFF2-40B4-BE49-F238E27FC236}">
                <a16:creationId xmlns:a16="http://schemas.microsoft.com/office/drawing/2014/main" id="{2282492C-5759-494E-A42F-7402D4BDF999}"/>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32" name="Text Placeholder 6">
            <a:extLst>
              <a:ext uri="{FF2B5EF4-FFF2-40B4-BE49-F238E27FC236}">
                <a16:creationId xmlns:a16="http://schemas.microsoft.com/office/drawing/2014/main" id="{F669A1F9-8BEF-4467-B312-DDC17493FE05}"/>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33" name="Group 99">
            <a:extLst>
              <a:ext uri="{FF2B5EF4-FFF2-40B4-BE49-F238E27FC236}">
                <a16:creationId xmlns:a16="http://schemas.microsoft.com/office/drawing/2014/main" id="{36FF6471-5E02-4F4B-974A-D944BF705F3F}"/>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34" name="Freeform: Shape 100">
              <a:extLst>
                <a:ext uri="{FF2B5EF4-FFF2-40B4-BE49-F238E27FC236}">
                  <a16:creationId xmlns:a16="http://schemas.microsoft.com/office/drawing/2014/main" id="{5571548E-CA85-4C15-9735-6C33782DAA5D}"/>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35" name="Freeform: Shape 101">
              <a:extLst>
                <a:ext uri="{FF2B5EF4-FFF2-40B4-BE49-F238E27FC236}">
                  <a16:creationId xmlns:a16="http://schemas.microsoft.com/office/drawing/2014/main" id="{B1140374-484F-42EB-ABE1-C6F584314081}"/>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36" name="Freeform: Shape 102">
              <a:extLst>
                <a:ext uri="{FF2B5EF4-FFF2-40B4-BE49-F238E27FC236}">
                  <a16:creationId xmlns:a16="http://schemas.microsoft.com/office/drawing/2014/main" id="{162E78B5-5A10-46DA-9BF3-B4B5E3892362}"/>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37" name="Freeform: Shape 103">
              <a:extLst>
                <a:ext uri="{FF2B5EF4-FFF2-40B4-BE49-F238E27FC236}">
                  <a16:creationId xmlns:a16="http://schemas.microsoft.com/office/drawing/2014/main" id="{C7DA0C05-824B-462B-93D7-1D32EF4DEA85}"/>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38" name="Freeform: Shape 104">
              <a:extLst>
                <a:ext uri="{FF2B5EF4-FFF2-40B4-BE49-F238E27FC236}">
                  <a16:creationId xmlns:a16="http://schemas.microsoft.com/office/drawing/2014/main" id="{8B1FEB6E-59B0-485F-9681-9FC7A633D0C2}"/>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39" name="Freeform: Shape 105">
              <a:extLst>
                <a:ext uri="{FF2B5EF4-FFF2-40B4-BE49-F238E27FC236}">
                  <a16:creationId xmlns:a16="http://schemas.microsoft.com/office/drawing/2014/main" id="{BA925AD3-A8B0-45F1-B623-023815D52833}"/>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40" name="Freeform: Shape 106">
              <a:extLst>
                <a:ext uri="{FF2B5EF4-FFF2-40B4-BE49-F238E27FC236}">
                  <a16:creationId xmlns:a16="http://schemas.microsoft.com/office/drawing/2014/main" id="{6FB4D1D9-68B5-41D0-A293-8FF9F5850139}"/>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41" name="Freeform: Shape 107">
              <a:extLst>
                <a:ext uri="{FF2B5EF4-FFF2-40B4-BE49-F238E27FC236}">
                  <a16:creationId xmlns:a16="http://schemas.microsoft.com/office/drawing/2014/main" id="{4C768C57-1212-49BB-8A2B-5FF302281431}"/>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43" name="Freeform: Shape 108">
              <a:extLst>
                <a:ext uri="{FF2B5EF4-FFF2-40B4-BE49-F238E27FC236}">
                  <a16:creationId xmlns:a16="http://schemas.microsoft.com/office/drawing/2014/main" id="{A62145D9-C75F-41E9-9EF1-8E16876247DC}"/>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44" name="Freeform: Shape 109">
              <a:extLst>
                <a:ext uri="{FF2B5EF4-FFF2-40B4-BE49-F238E27FC236}">
                  <a16:creationId xmlns:a16="http://schemas.microsoft.com/office/drawing/2014/main" id="{53D60119-2F72-4F8F-80DE-79D4DD2F53DB}"/>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45" name="Freeform: Shape 110">
              <a:extLst>
                <a:ext uri="{FF2B5EF4-FFF2-40B4-BE49-F238E27FC236}">
                  <a16:creationId xmlns:a16="http://schemas.microsoft.com/office/drawing/2014/main" id="{7D6312B3-98B5-4C69-B5B5-692BDCCBC8A1}"/>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57" name="Text Placeholder 6">
            <a:extLst>
              <a:ext uri="{FF2B5EF4-FFF2-40B4-BE49-F238E27FC236}">
                <a16:creationId xmlns:a16="http://schemas.microsoft.com/office/drawing/2014/main" id="{1177311C-BCB8-4816-BD32-26AA9000A4D4}"/>
              </a:ext>
            </a:extLst>
          </p:cNvPr>
          <p:cNvSpPr>
            <a:spLocks noGrp="1"/>
          </p:cNvSpPr>
          <p:nvPr>
            <p:ph type="body" sz="quarter" idx="15" hasCustomPrompt="1"/>
          </p:nvPr>
        </p:nvSpPr>
        <p:spPr>
          <a:xfrm>
            <a:off x="1264429"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58" name="Text Placeholder 6">
            <a:extLst>
              <a:ext uri="{FF2B5EF4-FFF2-40B4-BE49-F238E27FC236}">
                <a16:creationId xmlns:a16="http://schemas.microsoft.com/office/drawing/2014/main" id="{BE026DC5-964D-49B2-91FB-722B6C52A541}"/>
              </a:ext>
            </a:extLst>
          </p:cNvPr>
          <p:cNvSpPr>
            <a:spLocks noGrp="1"/>
          </p:cNvSpPr>
          <p:nvPr>
            <p:ph type="body" sz="quarter" idx="14" hasCustomPrompt="1"/>
          </p:nvPr>
        </p:nvSpPr>
        <p:spPr>
          <a:xfrm>
            <a:off x="1264429"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sp>
        <p:nvSpPr>
          <p:cNvPr id="61" name="Text Placeholder 6">
            <a:extLst>
              <a:ext uri="{FF2B5EF4-FFF2-40B4-BE49-F238E27FC236}">
                <a16:creationId xmlns:a16="http://schemas.microsoft.com/office/drawing/2014/main" id="{13505B09-58AA-4C4D-A77A-F81C048D9205}"/>
              </a:ext>
            </a:extLst>
          </p:cNvPr>
          <p:cNvSpPr>
            <a:spLocks noGrp="1"/>
          </p:cNvSpPr>
          <p:nvPr>
            <p:ph type="body" sz="quarter" idx="18" hasCustomPrompt="1"/>
          </p:nvPr>
        </p:nvSpPr>
        <p:spPr>
          <a:xfrm>
            <a:off x="4817317"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62" name="Text Placeholder 6">
            <a:extLst>
              <a:ext uri="{FF2B5EF4-FFF2-40B4-BE49-F238E27FC236}">
                <a16:creationId xmlns:a16="http://schemas.microsoft.com/office/drawing/2014/main" id="{20870981-03B1-4422-BB79-EDD507A228F9}"/>
              </a:ext>
            </a:extLst>
          </p:cNvPr>
          <p:cNvSpPr>
            <a:spLocks noGrp="1"/>
          </p:cNvSpPr>
          <p:nvPr>
            <p:ph type="body" sz="quarter" idx="19" hasCustomPrompt="1"/>
          </p:nvPr>
        </p:nvSpPr>
        <p:spPr>
          <a:xfrm>
            <a:off x="4817317"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sp>
        <p:nvSpPr>
          <p:cNvPr id="66" name="Text Placeholder 6">
            <a:extLst>
              <a:ext uri="{FF2B5EF4-FFF2-40B4-BE49-F238E27FC236}">
                <a16:creationId xmlns:a16="http://schemas.microsoft.com/office/drawing/2014/main" id="{EDB03B59-59CA-4429-A546-2CF0E4DA0AE0}"/>
              </a:ext>
            </a:extLst>
          </p:cNvPr>
          <p:cNvSpPr>
            <a:spLocks noGrp="1"/>
          </p:cNvSpPr>
          <p:nvPr>
            <p:ph type="body" sz="quarter" idx="20" hasCustomPrompt="1"/>
          </p:nvPr>
        </p:nvSpPr>
        <p:spPr>
          <a:xfrm>
            <a:off x="8397733"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67" name="Text Placeholder 6">
            <a:extLst>
              <a:ext uri="{FF2B5EF4-FFF2-40B4-BE49-F238E27FC236}">
                <a16:creationId xmlns:a16="http://schemas.microsoft.com/office/drawing/2014/main" id="{42E75224-8C11-481A-9B95-BFC55A6AC71B}"/>
              </a:ext>
            </a:extLst>
          </p:cNvPr>
          <p:cNvSpPr>
            <a:spLocks noGrp="1"/>
          </p:cNvSpPr>
          <p:nvPr>
            <p:ph type="body" sz="quarter" idx="21" hasCustomPrompt="1"/>
          </p:nvPr>
        </p:nvSpPr>
        <p:spPr>
          <a:xfrm>
            <a:off x="8397733"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cxnSp>
        <p:nvCxnSpPr>
          <p:cNvPr id="26" name="Rak 18">
            <a:extLst>
              <a:ext uri="{FF2B5EF4-FFF2-40B4-BE49-F238E27FC236}">
                <a16:creationId xmlns:a16="http://schemas.microsoft.com/office/drawing/2014/main" id="{0231AB0E-FDA4-4B2B-9F44-90C8C4152B90}"/>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204A3D06-114C-41BB-AF8C-5EC3A954231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4425019"/>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459323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1209161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87825039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27392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GB"/>
          </a:p>
        </p:txBody>
      </p:sp>
    </p:spTree>
    <p:extLst>
      <p:ext uri="{BB962C8B-B14F-4D97-AF65-F5344CB8AC3E}">
        <p14:creationId xmlns:p14="http://schemas.microsoft.com/office/powerpoint/2010/main" val="238234659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17634977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097268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695944"/>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959AA6D-F761-0B18-65C3-946B98B3316C}"/>
              </a:ext>
            </a:extLst>
          </p:cNvPr>
          <p:cNvGraphicFramePr>
            <a:graphicFrameLocks noChangeAspect="1"/>
          </p:cNvGraphicFramePr>
          <p:nvPr userDrawn="1">
            <p:custDataLst>
              <p:tags r:id="rId1"/>
            </p:custDataLst>
            <p:extLst>
              <p:ext uri="{D42A27DB-BD31-4B8C-83A1-F6EECF244321}">
                <p14:modId xmlns:p14="http://schemas.microsoft.com/office/powerpoint/2010/main" val="2788421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2" name="think-cell data - do not delete" hidden="1">
                        <a:extLst>
                          <a:ext uri="{FF2B5EF4-FFF2-40B4-BE49-F238E27FC236}">
                            <a16:creationId xmlns:a16="http://schemas.microsoft.com/office/drawing/2014/main" id="{0959AA6D-F761-0B18-65C3-946B98B33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o not remove" hidden="1">
            <a:extLst>
              <a:ext uri="{FF2B5EF4-FFF2-40B4-BE49-F238E27FC236}">
                <a16:creationId xmlns:a16="http://schemas.microsoft.com/office/drawing/2014/main" id="{760FEBE2-63DE-E82A-73AA-C4C953F741E7}"/>
              </a:ext>
            </a:extLst>
          </p:cNvPr>
          <p:cNvSpPr/>
          <p:nvPr userDrawn="1">
            <p:custDataLst>
              <p:tags r:id="rId2"/>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GB" sz="1600">
              <a:solidFill>
                <a:schemeClr val="bg1"/>
              </a:solidFill>
            </a:endParaRPr>
          </a:p>
        </p:txBody>
      </p:sp>
    </p:spTree>
    <p:extLst>
      <p:ext uri="{BB962C8B-B14F-4D97-AF65-F5344CB8AC3E}">
        <p14:creationId xmlns:p14="http://schemas.microsoft.com/office/powerpoint/2010/main" val="7816400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42540224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1x2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C2F90506-7BD3-AC62-DF61-61F115C90CC5}"/>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98838846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44" name="Do not remove" hidden="1">
            <a:extLst>
              <a:ext uri="{FF2B5EF4-FFF2-40B4-BE49-F238E27FC236}">
                <a16:creationId xmlns:a16="http://schemas.microsoft.com/office/drawing/2014/main" id="{27DC44F7-2D0A-D6CD-7579-8B7C1969CA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34" name="Rak 18">
            <a:extLst>
              <a:ext uri="{FF2B5EF4-FFF2-40B4-BE49-F238E27FC236}">
                <a16:creationId xmlns:a16="http://schemas.microsoft.com/office/drawing/2014/main" id="{CFCA9DFD-46D8-627D-BC7F-60F9BD1C9D3C}"/>
              </a:ext>
            </a:extLst>
          </p:cNvPr>
          <p:cNvCxnSpPr>
            <a:cxnSpLocks/>
          </p:cNvCxnSpPr>
          <p:nvPr userDrawn="1"/>
        </p:nvCxnSpPr>
        <p:spPr>
          <a:xfrm>
            <a:off x="3409881"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5" name="Text Placeholder 6">
            <a:extLst>
              <a:ext uri="{FF2B5EF4-FFF2-40B4-BE49-F238E27FC236}">
                <a16:creationId xmlns:a16="http://schemas.microsoft.com/office/drawing/2014/main" id="{834BB566-1866-C18D-2B26-D469E290E979}"/>
              </a:ext>
            </a:extLst>
          </p:cNvPr>
          <p:cNvSpPr>
            <a:spLocks noGrp="1"/>
          </p:cNvSpPr>
          <p:nvPr>
            <p:ph type="body" sz="quarter" idx="18" hasCustomPrompt="1"/>
          </p:nvPr>
        </p:nvSpPr>
        <p:spPr>
          <a:xfrm>
            <a:off x="340988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6" name="Text Placeholder 6">
            <a:extLst>
              <a:ext uri="{FF2B5EF4-FFF2-40B4-BE49-F238E27FC236}">
                <a16:creationId xmlns:a16="http://schemas.microsoft.com/office/drawing/2014/main" id="{513FCA59-FDF7-58DB-B9FF-4D97E5525A51}"/>
              </a:ext>
            </a:extLst>
          </p:cNvPr>
          <p:cNvSpPr>
            <a:spLocks noGrp="1"/>
          </p:cNvSpPr>
          <p:nvPr>
            <p:ph type="body" sz="quarter" idx="19" hasCustomPrompt="1"/>
          </p:nvPr>
        </p:nvSpPr>
        <p:spPr>
          <a:xfrm>
            <a:off x="340988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37" name="Rak 18">
            <a:extLst>
              <a:ext uri="{FF2B5EF4-FFF2-40B4-BE49-F238E27FC236}">
                <a16:creationId xmlns:a16="http://schemas.microsoft.com/office/drawing/2014/main" id="{0FF978C8-468E-F0BD-B15A-2EF1CCEC7CAD}"/>
              </a:ext>
            </a:extLst>
          </p:cNvPr>
          <p:cNvCxnSpPr>
            <a:cxnSpLocks/>
          </p:cNvCxnSpPr>
          <p:nvPr userDrawn="1"/>
        </p:nvCxnSpPr>
        <p:spPr>
          <a:xfrm>
            <a:off x="626004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8" name="Text Placeholder 6">
            <a:extLst>
              <a:ext uri="{FF2B5EF4-FFF2-40B4-BE49-F238E27FC236}">
                <a16:creationId xmlns:a16="http://schemas.microsoft.com/office/drawing/2014/main" id="{B02537A7-D340-2AD4-0763-1AB3CA1589BD}"/>
              </a:ext>
            </a:extLst>
          </p:cNvPr>
          <p:cNvSpPr>
            <a:spLocks noGrp="1"/>
          </p:cNvSpPr>
          <p:nvPr>
            <p:ph type="body" sz="quarter" idx="20" hasCustomPrompt="1"/>
          </p:nvPr>
        </p:nvSpPr>
        <p:spPr>
          <a:xfrm>
            <a:off x="6260044"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9" name="Text Placeholder 6">
            <a:extLst>
              <a:ext uri="{FF2B5EF4-FFF2-40B4-BE49-F238E27FC236}">
                <a16:creationId xmlns:a16="http://schemas.microsoft.com/office/drawing/2014/main" id="{59791353-CE22-4E4D-4989-0C1B5FAB3D58}"/>
              </a:ext>
            </a:extLst>
          </p:cNvPr>
          <p:cNvSpPr>
            <a:spLocks noGrp="1"/>
          </p:cNvSpPr>
          <p:nvPr>
            <p:ph type="body" sz="quarter" idx="21" hasCustomPrompt="1"/>
          </p:nvPr>
        </p:nvSpPr>
        <p:spPr>
          <a:xfrm>
            <a:off x="6260044"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40" name="Rak 18">
            <a:extLst>
              <a:ext uri="{FF2B5EF4-FFF2-40B4-BE49-F238E27FC236}">
                <a16:creationId xmlns:a16="http://schemas.microsoft.com/office/drawing/2014/main" id="{B104E389-B1CC-7154-0A76-6DF2AA186D3D}"/>
              </a:ext>
            </a:extLst>
          </p:cNvPr>
          <p:cNvCxnSpPr>
            <a:cxnSpLocks/>
          </p:cNvCxnSpPr>
          <p:nvPr userDrawn="1"/>
        </p:nvCxnSpPr>
        <p:spPr>
          <a:xfrm>
            <a:off x="9110210"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Text Placeholder 6">
            <a:extLst>
              <a:ext uri="{FF2B5EF4-FFF2-40B4-BE49-F238E27FC236}">
                <a16:creationId xmlns:a16="http://schemas.microsoft.com/office/drawing/2014/main" id="{F9AD7A97-8259-5CD1-97DA-9CBED3F9FC9D}"/>
              </a:ext>
            </a:extLst>
          </p:cNvPr>
          <p:cNvSpPr>
            <a:spLocks noGrp="1"/>
          </p:cNvSpPr>
          <p:nvPr>
            <p:ph type="body" sz="quarter" idx="22" hasCustomPrompt="1"/>
          </p:nvPr>
        </p:nvSpPr>
        <p:spPr>
          <a:xfrm>
            <a:off x="911021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43" name="Text Placeholder 6">
            <a:extLst>
              <a:ext uri="{FF2B5EF4-FFF2-40B4-BE49-F238E27FC236}">
                <a16:creationId xmlns:a16="http://schemas.microsoft.com/office/drawing/2014/main" id="{A70BB4E0-5070-13C9-D09A-C280EAFDF2EB}"/>
              </a:ext>
            </a:extLst>
          </p:cNvPr>
          <p:cNvSpPr>
            <a:spLocks noGrp="1"/>
          </p:cNvSpPr>
          <p:nvPr>
            <p:ph type="body" sz="quarter" idx="23" hasCustomPrompt="1"/>
          </p:nvPr>
        </p:nvSpPr>
        <p:spPr>
          <a:xfrm>
            <a:off x="911021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3003018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1013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20200962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x2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932391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pic>
        <p:nvPicPr>
          <p:cNvPr id="11" name="Рисунок 10">
            <a:extLst>
              <a:ext uri="{FF2B5EF4-FFF2-40B4-BE49-F238E27FC236}">
                <a16:creationId xmlns:a16="http://schemas.microsoft.com/office/drawing/2014/main" id="{30FC1606-6095-4C8F-AA4A-23F62039C0A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35785" b="41600"/>
          <a:stretch/>
        </p:blipFill>
        <p:spPr>
          <a:xfrm>
            <a:off x="4972054" y="1669832"/>
            <a:ext cx="7219946" cy="5188166"/>
          </a:xfrm>
          <a:prstGeom prst="rect">
            <a:avLst/>
          </a:prstGeom>
        </p:spPr>
      </p:pic>
      <p:grpSp>
        <p:nvGrpSpPr>
          <p:cNvPr id="12" name="Group 99">
            <a:extLst>
              <a:ext uri="{FF2B5EF4-FFF2-40B4-BE49-F238E27FC236}">
                <a16:creationId xmlns:a16="http://schemas.microsoft.com/office/drawing/2014/main" id="{586F4D5B-805E-41D4-87E6-B513410D3EBA}"/>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3" name="Freeform: Shape 100">
              <a:extLst>
                <a:ext uri="{FF2B5EF4-FFF2-40B4-BE49-F238E27FC236}">
                  <a16:creationId xmlns:a16="http://schemas.microsoft.com/office/drawing/2014/main" id="{29E5731D-3E17-46BA-988D-39F227D0F78C}"/>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4" name="Freeform: Shape 101">
              <a:extLst>
                <a:ext uri="{FF2B5EF4-FFF2-40B4-BE49-F238E27FC236}">
                  <a16:creationId xmlns:a16="http://schemas.microsoft.com/office/drawing/2014/main" id="{FA299E07-906A-4F91-A55A-8E371B206724}"/>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5" name="Freeform: Shape 102">
              <a:extLst>
                <a:ext uri="{FF2B5EF4-FFF2-40B4-BE49-F238E27FC236}">
                  <a16:creationId xmlns:a16="http://schemas.microsoft.com/office/drawing/2014/main" id="{ED41C5FA-039E-4678-BE09-4C8EE199E9A0}"/>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16" name="Freeform: Shape 103">
              <a:extLst>
                <a:ext uri="{FF2B5EF4-FFF2-40B4-BE49-F238E27FC236}">
                  <a16:creationId xmlns:a16="http://schemas.microsoft.com/office/drawing/2014/main" id="{FA75DFBD-66F9-44A8-823B-B949E34BF3AA}"/>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17" name="Freeform: Shape 104">
              <a:extLst>
                <a:ext uri="{FF2B5EF4-FFF2-40B4-BE49-F238E27FC236}">
                  <a16:creationId xmlns:a16="http://schemas.microsoft.com/office/drawing/2014/main" id="{04AB391E-F716-43EB-AB51-8D8C37877567}"/>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18" name="Freeform: Shape 105">
              <a:extLst>
                <a:ext uri="{FF2B5EF4-FFF2-40B4-BE49-F238E27FC236}">
                  <a16:creationId xmlns:a16="http://schemas.microsoft.com/office/drawing/2014/main" id="{64AEF2A7-47DF-4F60-813B-E663328FF0E4}"/>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19" name="Freeform: Shape 106">
              <a:extLst>
                <a:ext uri="{FF2B5EF4-FFF2-40B4-BE49-F238E27FC236}">
                  <a16:creationId xmlns:a16="http://schemas.microsoft.com/office/drawing/2014/main" id="{91161CD5-BED1-4B26-AC04-2660D3459E61}"/>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2" name="Freeform: Shape 107">
              <a:extLst>
                <a:ext uri="{FF2B5EF4-FFF2-40B4-BE49-F238E27FC236}">
                  <a16:creationId xmlns:a16="http://schemas.microsoft.com/office/drawing/2014/main" id="{4FFC2371-16F1-4770-9D73-5772B28D2C9F}"/>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3" name="Freeform: Shape 108">
              <a:extLst>
                <a:ext uri="{FF2B5EF4-FFF2-40B4-BE49-F238E27FC236}">
                  <a16:creationId xmlns:a16="http://schemas.microsoft.com/office/drawing/2014/main" id="{00D18BE1-03FF-4788-814F-B17D8D27A294}"/>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4" name="Freeform: Shape 109">
              <a:extLst>
                <a:ext uri="{FF2B5EF4-FFF2-40B4-BE49-F238E27FC236}">
                  <a16:creationId xmlns:a16="http://schemas.microsoft.com/office/drawing/2014/main" id="{6CD2B9AC-4696-4E01-B6A6-4A07F29C66A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5" name="Freeform: Shape 110">
              <a:extLst>
                <a:ext uri="{FF2B5EF4-FFF2-40B4-BE49-F238E27FC236}">
                  <a16:creationId xmlns:a16="http://schemas.microsoft.com/office/drawing/2014/main" id="{228699F3-7691-437B-973F-CB9C9BA5BF47}"/>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cxnSp>
        <p:nvCxnSpPr>
          <p:cNvPr id="26" name="Rak 18">
            <a:extLst>
              <a:ext uri="{FF2B5EF4-FFF2-40B4-BE49-F238E27FC236}">
                <a16:creationId xmlns:a16="http://schemas.microsoft.com/office/drawing/2014/main" id="{C5CD9063-FED0-454F-B047-1C0A50D9781D}"/>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3B84993B-EA9F-4080-912A-051AD0F814DE}"/>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28" name="Straight Connector 20">
            <a:extLst>
              <a:ext uri="{FF2B5EF4-FFF2-40B4-BE49-F238E27FC236}">
                <a16:creationId xmlns:a16="http://schemas.microsoft.com/office/drawing/2014/main" id="{C544AE07-FB71-4AE2-A536-DFEA5190D1B0}"/>
              </a:ext>
            </a:extLst>
          </p:cNvPr>
          <p:cNvCxnSpPr>
            <a:cxnSpLocks/>
          </p:cNvCxnSpPr>
          <p:nvPr userDrawn="1"/>
        </p:nvCxnSpPr>
        <p:spPr>
          <a:xfrm>
            <a:off x="586582" y="2978703"/>
            <a:ext cx="363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4">
            <a:extLst>
              <a:ext uri="{FF2B5EF4-FFF2-40B4-BE49-F238E27FC236}">
                <a16:creationId xmlns:a16="http://schemas.microsoft.com/office/drawing/2014/main" id="{A205CD80-8AA6-4D72-87E2-1305A0C49141}"/>
              </a:ext>
            </a:extLst>
          </p:cNvPr>
          <p:cNvCxnSpPr>
            <a:cxnSpLocks/>
          </p:cNvCxnSpPr>
          <p:nvPr userDrawn="1"/>
        </p:nvCxnSpPr>
        <p:spPr>
          <a:xfrm>
            <a:off x="6684800" y="2978703"/>
            <a:ext cx="363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 Placeholder 6">
            <a:extLst>
              <a:ext uri="{FF2B5EF4-FFF2-40B4-BE49-F238E27FC236}">
                <a16:creationId xmlns:a16="http://schemas.microsoft.com/office/drawing/2014/main" id="{170ED6F3-F14F-4F97-9F18-0381743C327E}"/>
              </a:ext>
            </a:extLst>
          </p:cNvPr>
          <p:cNvSpPr>
            <a:spLocks noGrp="1"/>
          </p:cNvSpPr>
          <p:nvPr>
            <p:ph type="body" sz="quarter" idx="15" hasCustomPrompt="1"/>
          </p:nvPr>
        </p:nvSpPr>
        <p:spPr>
          <a:xfrm>
            <a:off x="559716" y="2683742"/>
            <a:ext cx="3672000" cy="230251"/>
          </a:xfrm>
          <a:prstGeom prst="rect">
            <a:avLst/>
          </a:prstGeom>
        </p:spPr>
        <p:txBody>
          <a:bodyPr wrap="square" lIns="0" tIns="0" rIns="0" bIns="36000" anchor="b">
            <a:spAutoFit/>
          </a:bodyPr>
          <a:lstStyle>
            <a:lvl1pPr marL="0" indent="0" rtl="0">
              <a:buNone/>
              <a:defRPr sz="14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1" name="Text Placeholder 6">
            <a:extLst>
              <a:ext uri="{FF2B5EF4-FFF2-40B4-BE49-F238E27FC236}">
                <a16:creationId xmlns:a16="http://schemas.microsoft.com/office/drawing/2014/main" id="{921BEABF-012F-4E28-BF2A-CE1494242D26}"/>
              </a:ext>
            </a:extLst>
          </p:cNvPr>
          <p:cNvSpPr>
            <a:spLocks noGrp="1"/>
          </p:cNvSpPr>
          <p:nvPr>
            <p:ph type="body" sz="quarter" idx="21" hasCustomPrompt="1"/>
          </p:nvPr>
        </p:nvSpPr>
        <p:spPr>
          <a:xfrm>
            <a:off x="6673010" y="2682805"/>
            <a:ext cx="3672000" cy="230251"/>
          </a:xfrm>
          <a:prstGeom prst="rect">
            <a:avLst/>
          </a:prstGeom>
        </p:spPr>
        <p:txBody>
          <a:bodyPr wrap="square" lIns="0" tIns="0" rIns="0" bIns="36000" anchor="b">
            <a:spAutoFit/>
          </a:bodyPr>
          <a:lstStyle>
            <a:lvl1pPr marL="0" indent="0" rtl="0">
              <a:buNone/>
              <a:defRPr sz="14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2" name="Text Placeholder 6">
            <a:extLst>
              <a:ext uri="{FF2B5EF4-FFF2-40B4-BE49-F238E27FC236}">
                <a16:creationId xmlns:a16="http://schemas.microsoft.com/office/drawing/2014/main" id="{84B724DF-8ED5-4736-8E2F-F65D13F90A69}"/>
              </a:ext>
            </a:extLst>
          </p:cNvPr>
          <p:cNvSpPr>
            <a:spLocks noGrp="1"/>
          </p:cNvSpPr>
          <p:nvPr>
            <p:ph type="body" sz="quarter" idx="14" hasCustomPrompt="1"/>
          </p:nvPr>
        </p:nvSpPr>
        <p:spPr>
          <a:xfrm>
            <a:off x="587244"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34" name="Text Placeholder 6">
            <a:extLst>
              <a:ext uri="{FF2B5EF4-FFF2-40B4-BE49-F238E27FC236}">
                <a16:creationId xmlns:a16="http://schemas.microsoft.com/office/drawing/2014/main" id="{DAE64DFB-02A5-4CE2-B723-56F64C33C076}"/>
              </a:ext>
            </a:extLst>
          </p:cNvPr>
          <p:cNvSpPr>
            <a:spLocks noGrp="1"/>
          </p:cNvSpPr>
          <p:nvPr>
            <p:ph type="body" sz="quarter" idx="22" hasCustomPrompt="1"/>
          </p:nvPr>
        </p:nvSpPr>
        <p:spPr>
          <a:xfrm>
            <a:off x="6671725"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3624599308"/>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28613774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E4019138-AC8C-3C37-94A2-DB672F5848C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29454153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98519529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79123397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0807076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17283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1072766"/>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Content Empty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C591BFE-F75E-A055-C626-B8EE4CFDA36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Tree>
    <p:extLst>
      <p:ext uri="{BB962C8B-B14F-4D97-AF65-F5344CB8AC3E}">
        <p14:creationId xmlns:p14="http://schemas.microsoft.com/office/powerpoint/2010/main" val="4057761610"/>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88155622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459323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17064020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19100539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2 [2]">
    <p:bg>
      <p:bgPr>
        <a:solidFill>
          <a:schemeClr val="accent1"/>
        </a:solidFill>
        <a:effectLst/>
      </p:bgPr>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30FC1606-6095-4C8F-AA4A-23F62039C0A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 r="44490" b="41600"/>
          <a:stretch/>
        </p:blipFill>
        <p:spPr>
          <a:xfrm flipH="1">
            <a:off x="-1" y="1669832"/>
            <a:ext cx="6241143" cy="5188166"/>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59757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2" name="Text Placeholder 6">
            <a:extLst>
              <a:ext uri="{FF2B5EF4-FFF2-40B4-BE49-F238E27FC236}">
                <a16:creationId xmlns:a16="http://schemas.microsoft.com/office/drawing/2014/main" id="{A34FA98D-C7A4-47FD-A0F8-89F8A56F5B75}"/>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53" name="Text Placeholder 6">
            <a:extLst>
              <a:ext uri="{FF2B5EF4-FFF2-40B4-BE49-F238E27FC236}">
                <a16:creationId xmlns:a16="http://schemas.microsoft.com/office/drawing/2014/main" id="{4489D902-A200-4F18-BFEF-186F438F82E4}"/>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54" name="Group 99">
            <a:extLst>
              <a:ext uri="{FF2B5EF4-FFF2-40B4-BE49-F238E27FC236}">
                <a16:creationId xmlns:a16="http://schemas.microsoft.com/office/drawing/2014/main" id="{961CCC43-BD8F-4768-83B8-C9EC3C6E20EB}"/>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55" name="Freeform: Shape 100">
              <a:extLst>
                <a:ext uri="{FF2B5EF4-FFF2-40B4-BE49-F238E27FC236}">
                  <a16:creationId xmlns:a16="http://schemas.microsoft.com/office/drawing/2014/main" id="{55A9FC76-BA1A-4D4C-BB93-A737E9B6DB2E}"/>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56" name="Freeform: Shape 101">
              <a:extLst>
                <a:ext uri="{FF2B5EF4-FFF2-40B4-BE49-F238E27FC236}">
                  <a16:creationId xmlns:a16="http://schemas.microsoft.com/office/drawing/2014/main" id="{F986C6A7-27FD-4E82-A44D-B662D0F5D004}"/>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57" name="Freeform: Shape 102">
              <a:extLst>
                <a:ext uri="{FF2B5EF4-FFF2-40B4-BE49-F238E27FC236}">
                  <a16:creationId xmlns:a16="http://schemas.microsoft.com/office/drawing/2014/main" id="{41B83A04-1318-4379-8B56-950D2C985406}"/>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58" name="Freeform: Shape 103">
              <a:extLst>
                <a:ext uri="{FF2B5EF4-FFF2-40B4-BE49-F238E27FC236}">
                  <a16:creationId xmlns:a16="http://schemas.microsoft.com/office/drawing/2014/main" id="{0F4F66C2-D9F1-43D3-8128-0547F397083F}"/>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59" name="Freeform: Shape 104">
              <a:extLst>
                <a:ext uri="{FF2B5EF4-FFF2-40B4-BE49-F238E27FC236}">
                  <a16:creationId xmlns:a16="http://schemas.microsoft.com/office/drawing/2014/main" id="{D66286FC-6A22-434D-8166-33335E784030}"/>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60" name="Freeform: Shape 105">
              <a:extLst>
                <a:ext uri="{FF2B5EF4-FFF2-40B4-BE49-F238E27FC236}">
                  <a16:creationId xmlns:a16="http://schemas.microsoft.com/office/drawing/2014/main" id="{B18904B0-DF56-42C9-A16E-AFB20F682779}"/>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61" name="Freeform: Shape 106">
              <a:extLst>
                <a:ext uri="{FF2B5EF4-FFF2-40B4-BE49-F238E27FC236}">
                  <a16:creationId xmlns:a16="http://schemas.microsoft.com/office/drawing/2014/main" id="{8A0F2833-9396-43FD-B0DA-B52E3B587391}"/>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62" name="Freeform: Shape 107">
              <a:extLst>
                <a:ext uri="{FF2B5EF4-FFF2-40B4-BE49-F238E27FC236}">
                  <a16:creationId xmlns:a16="http://schemas.microsoft.com/office/drawing/2014/main" id="{F281282D-6F55-402F-A612-C59E99E2EEAA}"/>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63" name="Freeform: Shape 108">
              <a:extLst>
                <a:ext uri="{FF2B5EF4-FFF2-40B4-BE49-F238E27FC236}">
                  <a16:creationId xmlns:a16="http://schemas.microsoft.com/office/drawing/2014/main" id="{76AB4881-26B2-420B-8CD3-2A65F0082F69}"/>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64" name="Freeform: Shape 109">
              <a:extLst>
                <a:ext uri="{FF2B5EF4-FFF2-40B4-BE49-F238E27FC236}">
                  <a16:creationId xmlns:a16="http://schemas.microsoft.com/office/drawing/2014/main" id="{F4F03D79-3F21-4445-85FD-7BCC297D6F37}"/>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65" name="Freeform: Shape 110">
              <a:extLst>
                <a:ext uri="{FF2B5EF4-FFF2-40B4-BE49-F238E27FC236}">
                  <a16:creationId xmlns:a16="http://schemas.microsoft.com/office/drawing/2014/main" id="{AA899110-50E3-4897-876E-FC6F5098BE87}"/>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cxnSp>
        <p:nvCxnSpPr>
          <p:cNvPr id="25" name="Rak 18">
            <a:extLst>
              <a:ext uri="{FF2B5EF4-FFF2-40B4-BE49-F238E27FC236}">
                <a16:creationId xmlns:a16="http://schemas.microsoft.com/office/drawing/2014/main" id="{E64E57A5-98E2-4273-931C-1BD30A04EC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8F232D3-518E-4FB9-8FF8-9E1E519D0C4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27" name="Straight Connector 20">
            <a:extLst>
              <a:ext uri="{FF2B5EF4-FFF2-40B4-BE49-F238E27FC236}">
                <a16:creationId xmlns:a16="http://schemas.microsoft.com/office/drawing/2014/main" id="{3C7979DA-89D2-4591-9385-DC9AAFF44562}"/>
              </a:ext>
            </a:extLst>
          </p:cNvPr>
          <p:cNvCxnSpPr>
            <a:cxnSpLocks/>
          </p:cNvCxnSpPr>
          <p:nvPr userDrawn="1"/>
        </p:nvCxnSpPr>
        <p:spPr>
          <a:xfrm>
            <a:off x="586582" y="2978703"/>
            <a:ext cx="363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4">
            <a:extLst>
              <a:ext uri="{FF2B5EF4-FFF2-40B4-BE49-F238E27FC236}">
                <a16:creationId xmlns:a16="http://schemas.microsoft.com/office/drawing/2014/main" id="{A5944032-E050-4886-9E71-80A2F887AA2E}"/>
              </a:ext>
            </a:extLst>
          </p:cNvPr>
          <p:cNvCxnSpPr>
            <a:cxnSpLocks/>
          </p:cNvCxnSpPr>
          <p:nvPr userDrawn="1"/>
        </p:nvCxnSpPr>
        <p:spPr>
          <a:xfrm>
            <a:off x="6684800" y="2978703"/>
            <a:ext cx="363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8D999EA1-BF2D-4E2D-B475-80B56DEF481F}"/>
              </a:ext>
            </a:extLst>
          </p:cNvPr>
          <p:cNvSpPr>
            <a:spLocks noGrp="1"/>
          </p:cNvSpPr>
          <p:nvPr>
            <p:ph type="body" sz="quarter" idx="15" hasCustomPrompt="1"/>
          </p:nvPr>
        </p:nvSpPr>
        <p:spPr>
          <a:xfrm>
            <a:off x="559716" y="2683742"/>
            <a:ext cx="3672000" cy="230251"/>
          </a:xfrm>
          <a:prstGeom prst="rect">
            <a:avLst/>
          </a:prstGeom>
        </p:spPr>
        <p:txBody>
          <a:bodyPr wrap="square" lIns="0" tIns="0" rIns="0" bIns="36000" anchor="b">
            <a:spAutoFit/>
          </a:bodyPr>
          <a:lstStyle>
            <a:lvl1pPr marL="0" indent="0" rtl="0">
              <a:buNone/>
              <a:defRPr sz="14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0" name="Text Placeholder 6">
            <a:extLst>
              <a:ext uri="{FF2B5EF4-FFF2-40B4-BE49-F238E27FC236}">
                <a16:creationId xmlns:a16="http://schemas.microsoft.com/office/drawing/2014/main" id="{B0D2C653-7530-488D-AC55-26BF3E09C1BA}"/>
              </a:ext>
            </a:extLst>
          </p:cNvPr>
          <p:cNvSpPr>
            <a:spLocks noGrp="1"/>
          </p:cNvSpPr>
          <p:nvPr>
            <p:ph type="body" sz="quarter" idx="21" hasCustomPrompt="1"/>
          </p:nvPr>
        </p:nvSpPr>
        <p:spPr>
          <a:xfrm>
            <a:off x="6673010" y="2682805"/>
            <a:ext cx="3672000" cy="230251"/>
          </a:xfrm>
          <a:prstGeom prst="rect">
            <a:avLst/>
          </a:prstGeom>
        </p:spPr>
        <p:txBody>
          <a:bodyPr wrap="square" lIns="0" tIns="0" rIns="0" bIns="36000" anchor="b">
            <a:spAutoFit/>
          </a:bodyPr>
          <a:lstStyle>
            <a:lvl1pPr marL="0" indent="0" rtl="0">
              <a:buNone/>
              <a:defRPr sz="14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1" name="Text Placeholder 6">
            <a:extLst>
              <a:ext uri="{FF2B5EF4-FFF2-40B4-BE49-F238E27FC236}">
                <a16:creationId xmlns:a16="http://schemas.microsoft.com/office/drawing/2014/main" id="{70803313-013A-4263-9BCC-AEDF4B38F7E0}"/>
              </a:ext>
            </a:extLst>
          </p:cNvPr>
          <p:cNvSpPr>
            <a:spLocks noGrp="1"/>
          </p:cNvSpPr>
          <p:nvPr>
            <p:ph type="body" sz="quarter" idx="14" hasCustomPrompt="1"/>
          </p:nvPr>
        </p:nvSpPr>
        <p:spPr>
          <a:xfrm>
            <a:off x="587244"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32" name="Text Placeholder 6">
            <a:extLst>
              <a:ext uri="{FF2B5EF4-FFF2-40B4-BE49-F238E27FC236}">
                <a16:creationId xmlns:a16="http://schemas.microsoft.com/office/drawing/2014/main" id="{C0050B92-B60A-4CE0-B9E7-3269830657E3}"/>
              </a:ext>
            </a:extLst>
          </p:cNvPr>
          <p:cNvSpPr>
            <a:spLocks noGrp="1"/>
          </p:cNvSpPr>
          <p:nvPr>
            <p:ph type="body" sz="quarter" idx="22" hasCustomPrompt="1"/>
          </p:nvPr>
        </p:nvSpPr>
        <p:spPr>
          <a:xfrm>
            <a:off x="6671725"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3762673927"/>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27392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GB"/>
          </a:p>
        </p:txBody>
      </p:sp>
    </p:spTree>
    <p:extLst>
      <p:ext uri="{BB962C8B-B14F-4D97-AF65-F5344CB8AC3E}">
        <p14:creationId xmlns:p14="http://schemas.microsoft.com/office/powerpoint/2010/main" val="158312684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97657720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097268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354429"/>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959AA6D-F761-0B18-65C3-946B98B3316C}"/>
              </a:ext>
            </a:extLst>
          </p:cNvPr>
          <p:cNvGraphicFramePr>
            <a:graphicFrameLocks noChangeAspect="1"/>
          </p:cNvGraphicFramePr>
          <p:nvPr userDrawn="1">
            <p:custDataLst>
              <p:tags r:id="rId1"/>
            </p:custDataLst>
            <p:extLst>
              <p:ext uri="{D42A27DB-BD31-4B8C-83A1-F6EECF244321}">
                <p14:modId xmlns:p14="http://schemas.microsoft.com/office/powerpoint/2010/main" val="2788421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2" name="think-cell data - do not delete" hidden="1">
                        <a:extLst>
                          <a:ext uri="{FF2B5EF4-FFF2-40B4-BE49-F238E27FC236}">
                            <a16:creationId xmlns:a16="http://schemas.microsoft.com/office/drawing/2014/main" id="{0959AA6D-F761-0B18-65C3-946B98B33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o not remove" hidden="1">
            <a:extLst>
              <a:ext uri="{FF2B5EF4-FFF2-40B4-BE49-F238E27FC236}">
                <a16:creationId xmlns:a16="http://schemas.microsoft.com/office/drawing/2014/main" id="{760FEBE2-63DE-E82A-73AA-C4C953F741E7}"/>
              </a:ext>
            </a:extLst>
          </p:cNvPr>
          <p:cNvSpPr/>
          <p:nvPr userDrawn="1">
            <p:custDataLst>
              <p:tags r:id="rId2"/>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GB" sz="1600">
              <a:solidFill>
                <a:schemeClr val="bg1"/>
              </a:solidFill>
            </a:endParaRPr>
          </a:p>
        </p:txBody>
      </p:sp>
    </p:spTree>
    <p:extLst>
      <p:ext uri="{BB962C8B-B14F-4D97-AF65-F5344CB8AC3E}">
        <p14:creationId xmlns:p14="http://schemas.microsoft.com/office/powerpoint/2010/main" val="27361474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58383084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C2F90506-7BD3-AC62-DF61-61F115C90CC5}"/>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77559807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sp>
        <p:nvSpPr>
          <p:cNvPr id="44" name="Do not remove" hidden="1">
            <a:extLst>
              <a:ext uri="{FF2B5EF4-FFF2-40B4-BE49-F238E27FC236}">
                <a16:creationId xmlns:a16="http://schemas.microsoft.com/office/drawing/2014/main" id="{27DC44F7-2D0A-D6CD-7579-8B7C1969CA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34" name="Rak 18">
            <a:extLst>
              <a:ext uri="{FF2B5EF4-FFF2-40B4-BE49-F238E27FC236}">
                <a16:creationId xmlns:a16="http://schemas.microsoft.com/office/drawing/2014/main" id="{CFCA9DFD-46D8-627D-BC7F-60F9BD1C9D3C}"/>
              </a:ext>
            </a:extLst>
          </p:cNvPr>
          <p:cNvCxnSpPr>
            <a:cxnSpLocks/>
          </p:cNvCxnSpPr>
          <p:nvPr userDrawn="1"/>
        </p:nvCxnSpPr>
        <p:spPr>
          <a:xfrm>
            <a:off x="3409881"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5" name="Text Placeholder 6">
            <a:extLst>
              <a:ext uri="{FF2B5EF4-FFF2-40B4-BE49-F238E27FC236}">
                <a16:creationId xmlns:a16="http://schemas.microsoft.com/office/drawing/2014/main" id="{834BB566-1866-C18D-2B26-D469E290E979}"/>
              </a:ext>
            </a:extLst>
          </p:cNvPr>
          <p:cNvSpPr>
            <a:spLocks noGrp="1"/>
          </p:cNvSpPr>
          <p:nvPr>
            <p:ph type="body" sz="quarter" idx="18" hasCustomPrompt="1"/>
          </p:nvPr>
        </p:nvSpPr>
        <p:spPr>
          <a:xfrm>
            <a:off x="340988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6" name="Text Placeholder 6">
            <a:extLst>
              <a:ext uri="{FF2B5EF4-FFF2-40B4-BE49-F238E27FC236}">
                <a16:creationId xmlns:a16="http://schemas.microsoft.com/office/drawing/2014/main" id="{513FCA59-FDF7-58DB-B9FF-4D97E5525A51}"/>
              </a:ext>
            </a:extLst>
          </p:cNvPr>
          <p:cNvSpPr>
            <a:spLocks noGrp="1"/>
          </p:cNvSpPr>
          <p:nvPr>
            <p:ph type="body" sz="quarter" idx="19" hasCustomPrompt="1"/>
          </p:nvPr>
        </p:nvSpPr>
        <p:spPr>
          <a:xfrm>
            <a:off x="340988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37" name="Rak 18">
            <a:extLst>
              <a:ext uri="{FF2B5EF4-FFF2-40B4-BE49-F238E27FC236}">
                <a16:creationId xmlns:a16="http://schemas.microsoft.com/office/drawing/2014/main" id="{0FF978C8-468E-F0BD-B15A-2EF1CCEC7CAD}"/>
              </a:ext>
            </a:extLst>
          </p:cNvPr>
          <p:cNvCxnSpPr>
            <a:cxnSpLocks/>
          </p:cNvCxnSpPr>
          <p:nvPr userDrawn="1"/>
        </p:nvCxnSpPr>
        <p:spPr>
          <a:xfrm>
            <a:off x="626004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8" name="Text Placeholder 6">
            <a:extLst>
              <a:ext uri="{FF2B5EF4-FFF2-40B4-BE49-F238E27FC236}">
                <a16:creationId xmlns:a16="http://schemas.microsoft.com/office/drawing/2014/main" id="{B02537A7-D340-2AD4-0763-1AB3CA1589BD}"/>
              </a:ext>
            </a:extLst>
          </p:cNvPr>
          <p:cNvSpPr>
            <a:spLocks noGrp="1"/>
          </p:cNvSpPr>
          <p:nvPr>
            <p:ph type="body" sz="quarter" idx="20" hasCustomPrompt="1"/>
          </p:nvPr>
        </p:nvSpPr>
        <p:spPr>
          <a:xfrm>
            <a:off x="6260044"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9" name="Text Placeholder 6">
            <a:extLst>
              <a:ext uri="{FF2B5EF4-FFF2-40B4-BE49-F238E27FC236}">
                <a16:creationId xmlns:a16="http://schemas.microsoft.com/office/drawing/2014/main" id="{59791353-CE22-4E4D-4989-0C1B5FAB3D58}"/>
              </a:ext>
            </a:extLst>
          </p:cNvPr>
          <p:cNvSpPr>
            <a:spLocks noGrp="1"/>
          </p:cNvSpPr>
          <p:nvPr>
            <p:ph type="body" sz="quarter" idx="21" hasCustomPrompt="1"/>
          </p:nvPr>
        </p:nvSpPr>
        <p:spPr>
          <a:xfrm>
            <a:off x="6260044"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40" name="Rak 18">
            <a:extLst>
              <a:ext uri="{FF2B5EF4-FFF2-40B4-BE49-F238E27FC236}">
                <a16:creationId xmlns:a16="http://schemas.microsoft.com/office/drawing/2014/main" id="{B104E389-B1CC-7154-0A76-6DF2AA186D3D}"/>
              </a:ext>
            </a:extLst>
          </p:cNvPr>
          <p:cNvCxnSpPr>
            <a:cxnSpLocks/>
          </p:cNvCxnSpPr>
          <p:nvPr userDrawn="1"/>
        </p:nvCxnSpPr>
        <p:spPr>
          <a:xfrm>
            <a:off x="9110210"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Text Placeholder 6">
            <a:extLst>
              <a:ext uri="{FF2B5EF4-FFF2-40B4-BE49-F238E27FC236}">
                <a16:creationId xmlns:a16="http://schemas.microsoft.com/office/drawing/2014/main" id="{F9AD7A97-8259-5CD1-97DA-9CBED3F9FC9D}"/>
              </a:ext>
            </a:extLst>
          </p:cNvPr>
          <p:cNvSpPr>
            <a:spLocks noGrp="1"/>
          </p:cNvSpPr>
          <p:nvPr>
            <p:ph type="body" sz="quarter" idx="22" hasCustomPrompt="1"/>
          </p:nvPr>
        </p:nvSpPr>
        <p:spPr>
          <a:xfrm>
            <a:off x="911021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43" name="Text Placeholder 6">
            <a:extLst>
              <a:ext uri="{FF2B5EF4-FFF2-40B4-BE49-F238E27FC236}">
                <a16:creationId xmlns:a16="http://schemas.microsoft.com/office/drawing/2014/main" id="{A70BB4E0-5070-13C9-D09A-C280EAFDF2EB}"/>
              </a:ext>
            </a:extLst>
          </p:cNvPr>
          <p:cNvSpPr>
            <a:spLocks noGrp="1"/>
          </p:cNvSpPr>
          <p:nvPr>
            <p:ph type="body" sz="quarter" idx="23" hasCustomPrompt="1"/>
          </p:nvPr>
        </p:nvSpPr>
        <p:spPr>
          <a:xfrm>
            <a:off x="911021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65311236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1013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73365244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80920271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E4019138-AC8C-3C37-94A2-DB672F5848C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93490951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x2 [3]">
    <p:bg>
      <p:bgPr>
        <a:solidFill>
          <a:schemeClr val="accent1"/>
        </a:solidFill>
        <a:effectLst/>
      </p:bgPr>
    </p:bg>
    <p:spTree>
      <p:nvGrpSpPr>
        <p:cNvPr id="1" name=""/>
        <p:cNvGrpSpPr/>
        <p:nvPr/>
      </p:nvGrpSpPr>
      <p:grpSpPr>
        <a:xfrm>
          <a:off x="0" y="0"/>
          <a:ext cx="0" cy="0"/>
          <a:chOff x="0" y="0"/>
          <a:chExt cx="0" cy="0"/>
        </a:xfrm>
      </p:grpSpPr>
      <p:sp>
        <p:nvSpPr>
          <p:cNvPr id="122" name="Полилиния: фигура 121">
            <a:extLst>
              <a:ext uri="{FF2B5EF4-FFF2-40B4-BE49-F238E27FC236}">
                <a16:creationId xmlns:a16="http://schemas.microsoft.com/office/drawing/2014/main" id="{1A2F6BE5-2E21-4CFD-82B9-EA75ED1A60B3}"/>
              </a:ext>
            </a:extLst>
          </p:cNvPr>
          <p:cNvSpPr/>
          <p:nvPr userDrawn="1"/>
        </p:nvSpPr>
        <p:spPr>
          <a:xfrm flipH="1">
            <a:off x="0" y="0"/>
            <a:ext cx="7237290" cy="6858001"/>
          </a:xfrm>
          <a:custGeom>
            <a:avLst/>
            <a:gdLst>
              <a:gd name="connsiteX0" fmla="*/ 7237290 w 7237290"/>
              <a:gd name="connsiteY0" fmla="*/ 0 h 6858001"/>
              <a:gd name="connsiteX1" fmla="*/ 7063118 w 7237290"/>
              <a:gd name="connsiteY1" fmla="*/ 0 h 6858001"/>
              <a:gd name="connsiteX2" fmla="*/ 174172 w 7237290"/>
              <a:gd name="connsiteY2" fmla="*/ 0 h 6858001"/>
              <a:gd name="connsiteX3" fmla="*/ 0 w 7237290"/>
              <a:gd name="connsiteY3" fmla="*/ 0 h 6858001"/>
              <a:gd name="connsiteX4" fmla="*/ 222354 w 7237290"/>
              <a:gd name="connsiteY4" fmla="*/ 100725 h 6858001"/>
              <a:gd name="connsiteX5" fmla="*/ 1714666 w 7237290"/>
              <a:gd name="connsiteY5" fmla="*/ 3214372 h 6858001"/>
              <a:gd name="connsiteX6" fmla="*/ 1356517 w 7237290"/>
              <a:gd name="connsiteY6" fmla="*/ 5094113 h 6858001"/>
              <a:gd name="connsiteX7" fmla="*/ 583796 w 7237290"/>
              <a:gd name="connsiteY7" fmla="*/ 6607825 h 6858001"/>
              <a:gd name="connsiteX8" fmla="*/ 404081 w 7237290"/>
              <a:gd name="connsiteY8" fmla="*/ 6858001 h 6858001"/>
              <a:gd name="connsiteX9" fmla="*/ 578253 w 7237290"/>
              <a:gd name="connsiteY9" fmla="*/ 6858001 h 6858001"/>
              <a:gd name="connsiteX10" fmla="*/ 7063118 w 7237290"/>
              <a:gd name="connsiteY10" fmla="*/ 6858001 h 6858001"/>
              <a:gd name="connsiteX11" fmla="*/ 7237290 w 723729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37290" h="6858001">
                <a:moveTo>
                  <a:pt x="7237290" y="0"/>
                </a:moveTo>
                <a:lnTo>
                  <a:pt x="7063118" y="0"/>
                </a:lnTo>
                <a:lnTo>
                  <a:pt x="174172" y="0"/>
                </a:lnTo>
                <a:lnTo>
                  <a:pt x="0" y="0"/>
                </a:lnTo>
                <a:lnTo>
                  <a:pt x="222354" y="100725"/>
                </a:lnTo>
                <a:cubicBezTo>
                  <a:pt x="1248166" y="633224"/>
                  <a:pt x="1738289" y="1858778"/>
                  <a:pt x="1714666" y="3214372"/>
                </a:cubicBezTo>
                <a:cubicBezTo>
                  <a:pt x="1688733" y="3847464"/>
                  <a:pt x="1568130" y="4480623"/>
                  <a:pt x="1356517" y="5094113"/>
                </a:cubicBezTo>
                <a:cubicBezTo>
                  <a:pt x="1167597" y="5610214"/>
                  <a:pt x="906485" y="6121516"/>
                  <a:pt x="583796" y="6607825"/>
                </a:cubicBezTo>
                <a:lnTo>
                  <a:pt x="404081" y="6858001"/>
                </a:lnTo>
                <a:lnTo>
                  <a:pt x="578253" y="6858001"/>
                </a:lnTo>
                <a:lnTo>
                  <a:pt x="7063118" y="6858001"/>
                </a:lnTo>
                <a:lnTo>
                  <a:pt x="7237290" y="6858001"/>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200"/>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07805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48134"/>
            <a:ext cx="573875" cy="99643"/>
          </a:xfrm>
          <a:prstGeom prst="rect">
            <a:avLst/>
          </a:prstGeom>
        </p:spPr>
        <p:txBody>
          <a:bodyPr wrap="none" lIns="0" tIns="0" rIns="0" bIns="0">
            <a:spAutoFit/>
          </a:bodyPr>
          <a:lstStyle>
            <a:lvl1pPr marL="0" indent="0" rtl="0">
              <a:buNone/>
              <a:defRPr sz="700">
                <a:solidFill>
                  <a:schemeClr val="tx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90000"/>
              </a:lnSpc>
              <a:spcBef>
                <a:spcPts val="1000"/>
              </a:spcBef>
              <a:buFont typeface="Arial" panose="020B0604020202020204" pitchFamily="34" charset="0"/>
              <a:buNone/>
            </a:pPr>
            <a:fld id="{69038BEE-CD61-40A6-BBE0-020DC24B898D}" type="slidenum">
              <a:rPr lang="en-GB" sz="900" kern="1200" smtClean="0">
                <a:solidFill>
                  <a:schemeClr val="accent2"/>
                </a:solidFill>
                <a:latin typeface="+mn-lt"/>
                <a:ea typeface="+mn-ea"/>
                <a:cs typeface="+mn-cs"/>
              </a:rPr>
              <a:pPr marL="0" indent="0" algn="l" defTabSz="914400" rtl="0" eaLnBrk="1" latinLnBrk="0" hangingPunct="1">
                <a:lnSpc>
                  <a:spcPct val="90000"/>
                </a:lnSpc>
                <a:spcBef>
                  <a:spcPts val="1000"/>
                </a:spcBef>
                <a:buFont typeface="Arial" panose="020B0604020202020204" pitchFamily="34" charset="0"/>
                <a:buNone/>
              </a:pPr>
              <a:t>‹#›</a:t>
            </a:fld>
            <a:endParaRPr lang="en-GB" sz="900" kern="1200">
              <a:solidFill>
                <a:schemeClr val="accent2"/>
              </a:solidFill>
              <a:latin typeface="+mn-lt"/>
              <a:ea typeface="+mn-ea"/>
              <a:cs typeface="+mn-cs"/>
            </a:endParaRPr>
          </a:p>
        </p:txBody>
      </p:sp>
      <p:sp>
        <p:nvSpPr>
          <p:cNvPr id="117" name="Platshållare för text 10">
            <a:extLst>
              <a:ext uri="{FF2B5EF4-FFF2-40B4-BE49-F238E27FC236}">
                <a16:creationId xmlns:a16="http://schemas.microsoft.com/office/drawing/2014/main" id="{C26C67D8-6F09-4CFC-86C4-7821B90AF73A}"/>
              </a:ext>
            </a:extLst>
          </p:cNvPr>
          <p:cNvSpPr>
            <a:spLocks noGrp="1"/>
          </p:cNvSpPr>
          <p:nvPr>
            <p:ph type="body" sz="quarter" idx="11" hasCustomPrompt="1"/>
          </p:nvPr>
        </p:nvSpPr>
        <p:spPr>
          <a:xfrm>
            <a:off x="558564" y="255983"/>
            <a:ext cx="4985893" cy="949280"/>
          </a:xfrm>
          <a:prstGeom prst="rect">
            <a:avLst/>
          </a:prstGeom>
        </p:spPr>
        <p:txBody>
          <a:bodyPr lIns="0" tIns="0" rIns="0" bIns="0" anchor="b">
            <a:noAutofit/>
          </a:bodyPr>
          <a:lstStyle>
            <a:lvl1pPr marL="0" indent="0">
              <a:buFontTx/>
              <a:buNone/>
              <a:defRPr sz="3400" b="1" i="0" cap="all" baseline="0">
                <a:solidFill>
                  <a:schemeClr val="tx1"/>
                </a:solidFill>
                <a:latin typeface="+mj-lt"/>
              </a:defRPr>
            </a:lvl1pPr>
          </a:lstStyle>
          <a:p>
            <a:pPr lvl="0"/>
            <a:r>
              <a:rPr lang="en-GB"/>
              <a:t>Your Title Here</a:t>
            </a:r>
            <a:endParaRPr lang="sv-SE"/>
          </a:p>
        </p:txBody>
      </p:sp>
      <p:sp>
        <p:nvSpPr>
          <p:cNvPr id="327" name="Platshållare för text 10">
            <a:extLst>
              <a:ext uri="{FF2B5EF4-FFF2-40B4-BE49-F238E27FC236}">
                <a16:creationId xmlns:a16="http://schemas.microsoft.com/office/drawing/2014/main" id="{55C4E939-5215-49B2-9CCD-93EB21119759}"/>
              </a:ext>
            </a:extLst>
          </p:cNvPr>
          <p:cNvSpPr>
            <a:spLocks noGrp="1"/>
          </p:cNvSpPr>
          <p:nvPr>
            <p:ph type="body" sz="quarter" idx="18" hasCustomPrompt="1"/>
          </p:nvPr>
        </p:nvSpPr>
        <p:spPr>
          <a:xfrm>
            <a:off x="6664001" y="255983"/>
            <a:ext cx="4985893" cy="949280"/>
          </a:xfrm>
          <a:prstGeom prst="rect">
            <a:avLst/>
          </a:prstGeom>
        </p:spPr>
        <p:txBody>
          <a:bodyPr lIns="0" tIns="0" rIns="0" bIns="0" anchor="b">
            <a:noAutofit/>
          </a:bodyPr>
          <a:lstStyle>
            <a:lvl1pPr marL="0" indent="0">
              <a:buFontTx/>
              <a:buNone/>
              <a:defRPr sz="3400" b="1" i="0" cap="all" baseline="0">
                <a:solidFill>
                  <a:schemeClr val="bg1"/>
                </a:solidFill>
                <a:latin typeface="+mj-lt"/>
              </a:defRPr>
            </a:lvl1pPr>
          </a:lstStyle>
          <a:p>
            <a:pPr lvl="0"/>
            <a:r>
              <a:rPr lang="en-GB"/>
              <a:t>Your Title Here</a:t>
            </a:r>
            <a:endParaRPr lang="sv-SE"/>
          </a:p>
        </p:txBody>
      </p:sp>
      <p:cxnSp>
        <p:nvCxnSpPr>
          <p:cNvPr id="105" name="Straight Connector 20">
            <a:extLst>
              <a:ext uri="{FF2B5EF4-FFF2-40B4-BE49-F238E27FC236}">
                <a16:creationId xmlns:a16="http://schemas.microsoft.com/office/drawing/2014/main" id="{F90D9CC2-C206-49E1-983C-426EE5F4AB27}"/>
              </a:ext>
            </a:extLst>
          </p:cNvPr>
          <p:cNvCxnSpPr>
            <a:cxnSpLocks/>
          </p:cNvCxnSpPr>
          <p:nvPr userDrawn="1"/>
        </p:nvCxnSpPr>
        <p:spPr>
          <a:xfrm>
            <a:off x="586582" y="2978703"/>
            <a:ext cx="367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a:extLst>
              <a:ext uri="{FF2B5EF4-FFF2-40B4-BE49-F238E27FC236}">
                <a16:creationId xmlns:a16="http://schemas.microsoft.com/office/drawing/2014/main" id="{994AE089-AEA9-423D-81DE-8F14257DC642}"/>
              </a:ext>
            </a:extLst>
          </p:cNvPr>
          <p:cNvCxnSpPr>
            <a:cxnSpLocks/>
          </p:cNvCxnSpPr>
          <p:nvPr userDrawn="1"/>
        </p:nvCxnSpPr>
        <p:spPr>
          <a:xfrm>
            <a:off x="6684800" y="2978703"/>
            <a:ext cx="367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7" name="Text Placeholder 6">
            <a:extLst>
              <a:ext uri="{FF2B5EF4-FFF2-40B4-BE49-F238E27FC236}">
                <a16:creationId xmlns:a16="http://schemas.microsoft.com/office/drawing/2014/main" id="{5543448A-A3D5-475F-B45C-631A107A8475}"/>
              </a:ext>
            </a:extLst>
          </p:cNvPr>
          <p:cNvSpPr>
            <a:spLocks noGrp="1"/>
          </p:cNvSpPr>
          <p:nvPr>
            <p:ph type="body" sz="quarter" idx="15" hasCustomPrompt="1"/>
          </p:nvPr>
        </p:nvSpPr>
        <p:spPr>
          <a:xfrm>
            <a:off x="559716" y="2683742"/>
            <a:ext cx="3672000" cy="230251"/>
          </a:xfrm>
          <a:prstGeom prst="rect">
            <a:avLst/>
          </a:prstGeom>
        </p:spPr>
        <p:txBody>
          <a:bodyPr wrap="square" lIns="0" tIns="0" rIns="0" bIns="36000" anchor="b">
            <a:spAutoFit/>
          </a:bodyPr>
          <a:lstStyle>
            <a:lvl1pPr marL="0" indent="0" rtl="0">
              <a:buNone/>
              <a:defRPr sz="14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08" name="Text Placeholder 6">
            <a:extLst>
              <a:ext uri="{FF2B5EF4-FFF2-40B4-BE49-F238E27FC236}">
                <a16:creationId xmlns:a16="http://schemas.microsoft.com/office/drawing/2014/main" id="{F4E3ECDF-F7F1-4036-A94B-8C47D21CF1BF}"/>
              </a:ext>
            </a:extLst>
          </p:cNvPr>
          <p:cNvSpPr>
            <a:spLocks noGrp="1"/>
          </p:cNvSpPr>
          <p:nvPr>
            <p:ph type="body" sz="quarter" idx="21" hasCustomPrompt="1"/>
          </p:nvPr>
        </p:nvSpPr>
        <p:spPr>
          <a:xfrm>
            <a:off x="6673010" y="2682805"/>
            <a:ext cx="3672000" cy="230251"/>
          </a:xfrm>
          <a:prstGeom prst="rect">
            <a:avLst/>
          </a:prstGeom>
        </p:spPr>
        <p:txBody>
          <a:bodyPr wrap="square" lIns="0" tIns="0" rIns="0" bIns="36000" anchor="b">
            <a:spAutoFit/>
          </a:bodyPr>
          <a:lstStyle>
            <a:lvl1pPr marL="0" indent="0" rtl="0">
              <a:buNone/>
              <a:defRPr sz="14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09" name="Text Placeholder 6">
            <a:extLst>
              <a:ext uri="{FF2B5EF4-FFF2-40B4-BE49-F238E27FC236}">
                <a16:creationId xmlns:a16="http://schemas.microsoft.com/office/drawing/2014/main" id="{1CCE64E5-A29B-4DF9-A016-49D409AC42A7}"/>
              </a:ext>
            </a:extLst>
          </p:cNvPr>
          <p:cNvSpPr>
            <a:spLocks noGrp="1"/>
          </p:cNvSpPr>
          <p:nvPr>
            <p:ph type="body" sz="quarter" idx="14" hasCustomPrompt="1"/>
          </p:nvPr>
        </p:nvSpPr>
        <p:spPr>
          <a:xfrm>
            <a:off x="587244"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10" name="Text Placeholder 6">
            <a:extLst>
              <a:ext uri="{FF2B5EF4-FFF2-40B4-BE49-F238E27FC236}">
                <a16:creationId xmlns:a16="http://schemas.microsoft.com/office/drawing/2014/main" id="{43833FEE-435C-4C14-9D20-F7F36D0682D5}"/>
              </a:ext>
            </a:extLst>
          </p:cNvPr>
          <p:cNvSpPr>
            <a:spLocks noGrp="1"/>
          </p:cNvSpPr>
          <p:nvPr>
            <p:ph type="body" sz="quarter" idx="22" hasCustomPrompt="1"/>
          </p:nvPr>
        </p:nvSpPr>
        <p:spPr>
          <a:xfrm>
            <a:off x="6671725" y="3160583"/>
            <a:ext cx="3672000" cy="2761053"/>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13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grpSp>
        <p:nvGrpSpPr>
          <p:cNvPr id="14" name="Group 99">
            <a:extLst>
              <a:ext uri="{FF2B5EF4-FFF2-40B4-BE49-F238E27FC236}">
                <a16:creationId xmlns:a16="http://schemas.microsoft.com/office/drawing/2014/main" id="{C2541E2C-F5A7-4902-8587-39C8B329F341}"/>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15" name="Freeform: Shape 100">
              <a:extLst>
                <a:ext uri="{FF2B5EF4-FFF2-40B4-BE49-F238E27FC236}">
                  <a16:creationId xmlns:a16="http://schemas.microsoft.com/office/drawing/2014/main" id="{144D5390-0F88-480C-B081-00D6760374ED}"/>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6" name="Freeform: Shape 101">
              <a:extLst>
                <a:ext uri="{FF2B5EF4-FFF2-40B4-BE49-F238E27FC236}">
                  <a16:creationId xmlns:a16="http://schemas.microsoft.com/office/drawing/2014/main" id="{BE084877-B6E6-4A1C-A715-B262BB4796AE}"/>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7" name="Freeform: Shape 102">
              <a:extLst>
                <a:ext uri="{FF2B5EF4-FFF2-40B4-BE49-F238E27FC236}">
                  <a16:creationId xmlns:a16="http://schemas.microsoft.com/office/drawing/2014/main" id="{DC905645-F677-48A2-8362-F55137924056}"/>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18" name="Freeform: Shape 103">
              <a:extLst>
                <a:ext uri="{FF2B5EF4-FFF2-40B4-BE49-F238E27FC236}">
                  <a16:creationId xmlns:a16="http://schemas.microsoft.com/office/drawing/2014/main" id="{6F09A407-7678-426B-ACE2-234144CBDF06}"/>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19" name="Freeform: Shape 104">
              <a:extLst>
                <a:ext uri="{FF2B5EF4-FFF2-40B4-BE49-F238E27FC236}">
                  <a16:creationId xmlns:a16="http://schemas.microsoft.com/office/drawing/2014/main" id="{36374168-C56B-40C7-99F7-C27EFD35673B}"/>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0" name="Freeform: Shape 105">
              <a:extLst>
                <a:ext uri="{FF2B5EF4-FFF2-40B4-BE49-F238E27FC236}">
                  <a16:creationId xmlns:a16="http://schemas.microsoft.com/office/drawing/2014/main" id="{A6B56208-14FE-4F1E-9908-7F300F4A033D}"/>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1" name="Freeform: Shape 106">
              <a:extLst>
                <a:ext uri="{FF2B5EF4-FFF2-40B4-BE49-F238E27FC236}">
                  <a16:creationId xmlns:a16="http://schemas.microsoft.com/office/drawing/2014/main" id="{3F782CBB-842C-419D-BBC0-04EEC8B8C828}"/>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2" name="Freeform: Shape 107">
              <a:extLst>
                <a:ext uri="{FF2B5EF4-FFF2-40B4-BE49-F238E27FC236}">
                  <a16:creationId xmlns:a16="http://schemas.microsoft.com/office/drawing/2014/main" id="{23865917-8519-4FC4-9815-59BCD8DFC188}"/>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3" name="Freeform: Shape 108">
              <a:extLst>
                <a:ext uri="{FF2B5EF4-FFF2-40B4-BE49-F238E27FC236}">
                  <a16:creationId xmlns:a16="http://schemas.microsoft.com/office/drawing/2014/main" id="{B776C426-B5B9-4F18-8898-C27BA6BADC0F}"/>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4" name="Freeform: Shape 109">
              <a:extLst>
                <a:ext uri="{FF2B5EF4-FFF2-40B4-BE49-F238E27FC236}">
                  <a16:creationId xmlns:a16="http://schemas.microsoft.com/office/drawing/2014/main" id="{D0F823CF-D174-41EA-A1BE-20F3DEFA8CD8}"/>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5" name="Freeform: Shape 110">
              <a:extLst>
                <a:ext uri="{FF2B5EF4-FFF2-40B4-BE49-F238E27FC236}">
                  <a16:creationId xmlns:a16="http://schemas.microsoft.com/office/drawing/2014/main" id="{0F493B71-13C3-4E68-BDD9-C1FB77EC1282}"/>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1669923585"/>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13891984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114131851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18419493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17283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087858"/>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Content Empty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C591BFE-F75E-A055-C626-B8EE4CFDA36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Tree>
    <p:extLst>
      <p:ext uri="{BB962C8B-B14F-4D97-AF65-F5344CB8AC3E}">
        <p14:creationId xmlns:p14="http://schemas.microsoft.com/office/powerpoint/2010/main" val="3621117708"/>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400342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76067417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532940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66766952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138915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87973859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595592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US"/>
          </a:p>
        </p:txBody>
      </p:sp>
    </p:spTree>
    <p:extLst>
      <p:ext uri="{BB962C8B-B14F-4D97-AF65-F5344CB8AC3E}">
        <p14:creationId xmlns:p14="http://schemas.microsoft.com/office/powerpoint/2010/main" val="324307537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117610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3755860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x1 [1]">
    <p:bg>
      <p:bgPr>
        <a:solidFill>
          <a:schemeClr val="accent1"/>
        </a:solidFill>
        <a:effectLst/>
      </p:bgPr>
    </p:bg>
    <p:spTree>
      <p:nvGrpSpPr>
        <p:cNvPr id="1" name=""/>
        <p:cNvGrpSpPr/>
        <p:nvPr/>
      </p:nvGrpSpPr>
      <p:grpSpPr>
        <a:xfrm>
          <a:off x="0" y="0"/>
          <a:ext cx="0" cy="0"/>
          <a:chOff x="0" y="0"/>
          <a:chExt cx="0" cy="0"/>
        </a:xfrm>
      </p:grpSpPr>
      <p:sp>
        <p:nvSpPr>
          <p:cNvPr id="24" name="Freeform: Shape 29">
            <a:extLst>
              <a:ext uri="{FF2B5EF4-FFF2-40B4-BE49-F238E27FC236}">
                <a16:creationId xmlns:a16="http://schemas.microsoft.com/office/drawing/2014/main" id="{813CD8B6-6E08-4535-94F0-3F158448057A}"/>
              </a:ext>
            </a:extLst>
          </p:cNvPr>
          <p:cNvSpPr/>
          <p:nvPr userDrawn="1"/>
        </p:nvSpPr>
        <p:spPr>
          <a:xfrm flipH="1" flipV="1">
            <a:off x="0" y="-2"/>
            <a:ext cx="12192000" cy="6858002"/>
          </a:xfrm>
          <a:custGeom>
            <a:avLst/>
            <a:gdLst>
              <a:gd name="connsiteX0" fmla="*/ 12192000 w 12192000"/>
              <a:gd name="connsiteY0" fmla="*/ 6858002 h 6858002"/>
              <a:gd name="connsiteX1" fmla="*/ 4738665 w 12192000"/>
              <a:gd name="connsiteY1" fmla="*/ 6858002 h 6858002"/>
              <a:gd name="connsiteX2" fmla="*/ 4452929 w 12192000"/>
              <a:gd name="connsiteY2" fmla="*/ 6748458 h 6858002"/>
              <a:gd name="connsiteX3" fmla="*/ 3099321 w 12192000"/>
              <a:gd name="connsiteY3" fmla="*/ 6103688 h 6858002"/>
              <a:gd name="connsiteX4" fmla="*/ 3094180 w 12192000"/>
              <a:gd name="connsiteY4" fmla="*/ 6100719 h 6858002"/>
              <a:gd name="connsiteX5" fmla="*/ 155282 w 12192000"/>
              <a:gd name="connsiteY5" fmla="*/ 3615649 h 6858002"/>
              <a:gd name="connsiteX6" fmla="*/ 0 w 12192000"/>
              <a:gd name="connsiteY6" fmla="*/ 3423940 h 6858002"/>
              <a:gd name="connsiteX7" fmla="*/ 0 w 12192000"/>
              <a:gd name="connsiteY7" fmla="*/ 0 h 6858002"/>
              <a:gd name="connsiteX8" fmla="*/ 1673723 w 12192000"/>
              <a:gd name="connsiteY8" fmla="*/ 0 h 6858002"/>
              <a:gd name="connsiteX9" fmla="*/ 1705139 w 12192000"/>
              <a:gd name="connsiteY9" fmla="*/ 16844 h 6858002"/>
              <a:gd name="connsiteX10" fmla="*/ 2053792 w 12192000"/>
              <a:gd name="connsiteY10" fmla="*/ 179038 h 6858002"/>
              <a:gd name="connsiteX11" fmla="*/ 2919649 w 12192000"/>
              <a:gd name="connsiteY11" fmla="*/ 523676 h 6858002"/>
              <a:gd name="connsiteX12" fmla="*/ 8190756 w 12192000"/>
              <a:gd name="connsiteY12" fmla="*/ 82947 h 6858002"/>
              <a:gd name="connsiteX13" fmla="*/ 8361011 w 12192000"/>
              <a:gd name="connsiteY13" fmla="*/ 0 h 6858002"/>
              <a:gd name="connsiteX14" fmla="*/ 12192000 w 12192000"/>
              <a:gd name="connsiteY14"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2">
                <a:moveTo>
                  <a:pt x="12192000" y="6858002"/>
                </a:moveTo>
                <a:lnTo>
                  <a:pt x="4738665" y="6858002"/>
                </a:lnTo>
                <a:lnTo>
                  <a:pt x="4452929" y="6748458"/>
                </a:lnTo>
                <a:cubicBezTo>
                  <a:pt x="3989778" y="6562663"/>
                  <a:pt x="3536975" y="6347746"/>
                  <a:pt x="3099321" y="6103688"/>
                </a:cubicBezTo>
                <a:lnTo>
                  <a:pt x="3094180" y="6100719"/>
                </a:lnTo>
                <a:cubicBezTo>
                  <a:pt x="1948309" y="5426139"/>
                  <a:pt x="964125" y="4580734"/>
                  <a:pt x="155282" y="3615649"/>
                </a:cubicBezTo>
                <a:lnTo>
                  <a:pt x="0" y="3423940"/>
                </a:lnTo>
                <a:lnTo>
                  <a:pt x="0" y="0"/>
                </a:lnTo>
                <a:lnTo>
                  <a:pt x="1673723" y="0"/>
                </a:lnTo>
                <a:lnTo>
                  <a:pt x="1705139" y="16844"/>
                </a:lnTo>
                <a:cubicBezTo>
                  <a:pt x="1921004" y="129619"/>
                  <a:pt x="2053792" y="179038"/>
                  <a:pt x="2053792" y="179038"/>
                </a:cubicBezTo>
                <a:cubicBezTo>
                  <a:pt x="2333496" y="315180"/>
                  <a:pt x="2622904" y="430372"/>
                  <a:pt x="2919649" y="523676"/>
                </a:cubicBezTo>
                <a:cubicBezTo>
                  <a:pt x="4968824" y="1168096"/>
                  <a:pt x="6674122" y="786376"/>
                  <a:pt x="8190756" y="82947"/>
                </a:cubicBezTo>
                <a:lnTo>
                  <a:pt x="8361011" y="0"/>
                </a:lnTo>
                <a:lnTo>
                  <a:pt x="1219200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ID" sz="1800">
              <a:solidFill>
                <a:schemeClr val="bg1"/>
              </a:solidFill>
              <a:latin typeface="Avenir Next LT Pro" panose="020B0504020202020204" pitchFamily="34" charset="0"/>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784372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25" name="Group 99">
            <a:extLst>
              <a:ext uri="{FF2B5EF4-FFF2-40B4-BE49-F238E27FC236}">
                <a16:creationId xmlns:a16="http://schemas.microsoft.com/office/drawing/2014/main" id="{04EA81BA-E963-4A74-9123-130740C98202}"/>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26" name="Freeform: Shape 100">
              <a:extLst>
                <a:ext uri="{FF2B5EF4-FFF2-40B4-BE49-F238E27FC236}">
                  <a16:creationId xmlns:a16="http://schemas.microsoft.com/office/drawing/2014/main" id="{3BEA128B-4120-4330-B0CE-C7BB6D1EDEBF}"/>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27" name="Freeform: Shape 101">
              <a:extLst>
                <a:ext uri="{FF2B5EF4-FFF2-40B4-BE49-F238E27FC236}">
                  <a16:creationId xmlns:a16="http://schemas.microsoft.com/office/drawing/2014/main" id="{834D37E9-FACF-4B33-B4F7-52F2A3BEDC63}"/>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28" name="Freeform: Shape 102">
              <a:extLst>
                <a:ext uri="{FF2B5EF4-FFF2-40B4-BE49-F238E27FC236}">
                  <a16:creationId xmlns:a16="http://schemas.microsoft.com/office/drawing/2014/main" id="{62768A92-59E0-425D-B298-B292F25DF65F}"/>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9" name="Freeform: Shape 103">
              <a:extLst>
                <a:ext uri="{FF2B5EF4-FFF2-40B4-BE49-F238E27FC236}">
                  <a16:creationId xmlns:a16="http://schemas.microsoft.com/office/drawing/2014/main" id="{76DA8A7C-0CE0-4FC9-A221-A61648611377}"/>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30" name="Freeform: Shape 104">
              <a:extLst>
                <a:ext uri="{FF2B5EF4-FFF2-40B4-BE49-F238E27FC236}">
                  <a16:creationId xmlns:a16="http://schemas.microsoft.com/office/drawing/2014/main" id="{3F89E41A-9643-4B28-A1B8-C57E97D69CC4}"/>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31" name="Freeform: Shape 105">
              <a:extLst>
                <a:ext uri="{FF2B5EF4-FFF2-40B4-BE49-F238E27FC236}">
                  <a16:creationId xmlns:a16="http://schemas.microsoft.com/office/drawing/2014/main" id="{1294A677-5528-496F-BF59-C9B2DFC4F2E4}"/>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32" name="Freeform: Shape 106">
              <a:extLst>
                <a:ext uri="{FF2B5EF4-FFF2-40B4-BE49-F238E27FC236}">
                  <a16:creationId xmlns:a16="http://schemas.microsoft.com/office/drawing/2014/main" id="{5C60823B-47D9-4142-8777-7C85F77C20EE}"/>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33" name="Freeform: Shape 107">
              <a:extLst>
                <a:ext uri="{FF2B5EF4-FFF2-40B4-BE49-F238E27FC236}">
                  <a16:creationId xmlns:a16="http://schemas.microsoft.com/office/drawing/2014/main" id="{D035224C-B291-4F78-87A5-02D89E2FC10E}"/>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34" name="Freeform: Shape 108">
              <a:extLst>
                <a:ext uri="{FF2B5EF4-FFF2-40B4-BE49-F238E27FC236}">
                  <a16:creationId xmlns:a16="http://schemas.microsoft.com/office/drawing/2014/main" id="{B3BBC79D-0838-416F-A8AA-321EBB244557}"/>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35" name="Freeform: Shape 109">
              <a:extLst>
                <a:ext uri="{FF2B5EF4-FFF2-40B4-BE49-F238E27FC236}">
                  <a16:creationId xmlns:a16="http://schemas.microsoft.com/office/drawing/2014/main" id="{3DDAB658-7630-4F83-977A-155D352A1D73}"/>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36" name="Freeform: Shape 110">
              <a:extLst>
                <a:ext uri="{FF2B5EF4-FFF2-40B4-BE49-F238E27FC236}">
                  <a16:creationId xmlns:a16="http://schemas.microsoft.com/office/drawing/2014/main" id="{921418D5-036D-4717-BD53-4088604F5077}"/>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22" name="Text Placeholder 6">
            <a:extLst>
              <a:ext uri="{FF2B5EF4-FFF2-40B4-BE49-F238E27FC236}">
                <a16:creationId xmlns:a16="http://schemas.microsoft.com/office/drawing/2014/main" id="{114D46EB-7A3D-4F1A-8E1A-54C3FEA91260}"/>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3" name="Rak 18">
            <a:extLst>
              <a:ext uri="{FF2B5EF4-FFF2-40B4-BE49-F238E27FC236}">
                <a16:creationId xmlns:a16="http://schemas.microsoft.com/office/drawing/2014/main" id="{1C8E6961-A1CD-4A58-8812-6460964B167D}"/>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1B6FBA40-99D7-4121-B690-1AB51C21EB82}"/>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37402494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168902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948048"/>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959AA6D-F761-0B18-65C3-946B98B3316C}"/>
              </a:ext>
            </a:extLst>
          </p:cNvPr>
          <p:cNvGraphicFramePr>
            <a:graphicFrameLocks noChangeAspect="1"/>
          </p:cNvGraphicFramePr>
          <p:nvPr userDrawn="1">
            <p:custDataLst>
              <p:tags r:id="rId1"/>
            </p:custDataLst>
            <p:extLst>
              <p:ext uri="{D42A27DB-BD31-4B8C-83A1-F6EECF244321}">
                <p14:modId xmlns:p14="http://schemas.microsoft.com/office/powerpoint/2010/main" val="2340052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2" name="think-cell data - do not delete" hidden="1">
                        <a:extLst>
                          <a:ext uri="{FF2B5EF4-FFF2-40B4-BE49-F238E27FC236}">
                            <a16:creationId xmlns:a16="http://schemas.microsoft.com/office/drawing/2014/main" id="{0959AA6D-F761-0B18-65C3-946B98B33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o not remove" hidden="1">
            <a:extLst>
              <a:ext uri="{FF2B5EF4-FFF2-40B4-BE49-F238E27FC236}">
                <a16:creationId xmlns:a16="http://schemas.microsoft.com/office/drawing/2014/main" id="{760FEBE2-63DE-E82A-73AA-C4C953F741E7}"/>
              </a:ext>
            </a:extLst>
          </p:cNvPr>
          <p:cNvSpPr/>
          <p:nvPr userDrawn="1">
            <p:custDataLst>
              <p:tags r:id="rId2"/>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spTree>
    <p:extLst>
      <p:ext uri="{BB962C8B-B14F-4D97-AF65-F5344CB8AC3E}">
        <p14:creationId xmlns:p14="http://schemas.microsoft.com/office/powerpoint/2010/main" val="12410484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85154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83337588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1x2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C2F90506-7BD3-AC62-DF61-61F115C90CC5}"/>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34829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35583256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44" name="Do not remove" hidden="1">
            <a:extLst>
              <a:ext uri="{FF2B5EF4-FFF2-40B4-BE49-F238E27FC236}">
                <a16:creationId xmlns:a16="http://schemas.microsoft.com/office/drawing/2014/main" id="{27DC44F7-2D0A-D6CD-7579-8B7C1969CA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71037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cxnSp>
        <p:nvCxnSpPr>
          <p:cNvPr id="34" name="Rak 18">
            <a:extLst>
              <a:ext uri="{FF2B5EF4-FFF2-40B4-BE49-F238E27FC236}">
                <a16:creationId xmlns:a16="http://schemas.microsoft.com/office/drawing/2014/main" id="{CFCA9DFD-46D8-627D-BC7F-60F9BD1C9D3C}"/>
              </a:ext>
            </a:extLst>
          </p:cNvPr>
          <p:cNvCxnSpPr>
            <a:cxnSpLocks/>
          </p:cNvCxnSpPr>
          <p:nvPr userDrawn="1"/>
        </p:nvCxnSpPr>
        <p:spPr>
          <a:xfrm>
            <a:off x="3409881"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5" name="Text Placeholder 6">
            <a:extLst>
              <a:ext uri="{FF2B5EF4-FFF2-40B4-BE49-F238E27FC236}">
                <a16:creationId xmlns:a16="http://schemas.microsoft.com/office/drawing/2014/main" id="{834BB566-1866-C18D-2B26-D469E290E979}"/>
              </a:ext>
            </a:extLst>
          </p:cNvPr>
          <p:cNvSpPr>
            <a:spLocks noGrp="1"/>
          </p:cNvSpPr>
          <p:nvPr>
            <p:ph type="body" sz="quarter" idx="18" hasCustomPrompt="1"/>
          </p:nvPr>
        </p:nvSpPr>
        <p:spPr>
          <a:xfrm>
            <a:off x="340988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36" name="Text Placeholder 6">
            <a:extLst>
              <a:ext uri="{FF2B5EF4-FFF2-40B4-BE49-F238E27FC236}">
                <a16:creationId xmlns:a16="http://schemas.microsoft.com/office/drawing/2014/main" id="{513FCA59-FDF7-58DB-B9FF-4D97E5525A51}"/>
              </a:ext>
            </a:extLst>
          </p:cNvPr>
          <p:cNvSpPr>
            <a:spLocks noGrp="1"/>
          </p:cNvSpPr>
          <p:nvPr>
            <p:ph type="body" sz="quarter" idx="19" hasCustomPrompt="1"/>
          </p:nvPr>
        </p:nvSpPr>
        <p:spPr>
          <a:xfrm>
            <a:off x="340988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37" name="Rak 18">
            <a:extLst>
              <a:ext uri="{FF2B5EF4-FFF2-40B4-BE49-F238E27FC236}">
                <a16:creationId xmlns:a16="http://schemas.microsoft.com/office/drawing/2014/main" id="{0FF978C8-468E-F0BD-B15A-2EF1CCEC7CAD}"/>
              </a:ext>
            </a:extLst>
          </p:cNvPr>
          <p:cNvCxnSpPr>
            <a:cxnSpLocks/>
          </p:cNvCxnSpPr>
          <p:nvPr userDrawn="1"/>
        </p:nvCxnSpPr>
        <p:spPr>
          <a:xfrm>
            <a:off x="626004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8" name="Text Placeholder 6">
            <a:extLst>
              <a:ext uri="{FF2B5EF4-FFF2-40B4-BE49-F238E27FC236}">
                <a16:creationId xmlns:a16="http://schemas.microsoft.com/office/drawing/2014/main" id="{B02537A7-D340-2AD4-0763-1AB3CA1589BD}"/>
              </a:ext>
            </a:extLst>
          </p:cNvPr>
          <p:cNvSpPr>
            <a:spLocks noGrp="1"/>
          </p:cNvSpPr>
          <p:nvPr>
            <p:ph type="body" sz="quarter" idx="20" hasCustomPrompt="1"/>
          </p:nvPr>
        </p:nvSpPr>
        <p:spPr>
          <a:xfrm>
            <a:off x="6260044"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39" name="Text Placeholder 6">
            <a:extLst>
              <a:ext uri="{FF2B5EF4-FFF2-40B4-BE49-F238E27FC236}">
                <a16:creationId xmlns:a16="http://schemas.microsoft.com/office/drawing/2014/main" id="{59791353-CE22-4E4D-4989-0C1B5FAB3D58}"/>
              </a:ext>
            </a:extLst>
          </p:cNvPr>
          <p:cNvSpPr>
            <a:spLocks noGrp="1"/>
          </p:cNvSpPr>
          <p:nvPr>
            <p:ph type="body" sz="quarter" idx="21" hasCustomPrompt="1"/>
          </p:nvPr>
        </p:nvSpPr>
        <p:spPr>
          <a:xfrm>
            <a:off x="6260044"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40" name="Rak 18">
            <a:extLst>
              <a:ext uri="{FF2B5EF4-FFF2-40B4-BE49-F238E27FC236}">
                <a16:creationId xmlns:a16="http://schemas.microsoft.com/office/drawing/2014/main" id="{B104E389-B1CC-7154-0A76-6DF2AA186D3D}"/>
              </a:ext>
            </a:extLst>
          </p:cNvPr>
          <p:cNvCxnSpPr>
            <a:cxnSpLocks/>
          </p:cNvCxnSpPr>
          <p:nvPr userDrawn="1"/>
        </p:nvCxnSpPr>
        <p:spPr>
          <a:xfrm>
            <a:off x="9110210"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Text Placeholder 6">
            <a:extLst>
              <a:ext uri="{FF2B5EF4-FFF2-40B4-BE49-F238E27FC236}">
                <a16:creationId xmlns:a16="http://schemas.microsoft.com/office/drawing/2014/main" id="{F9AD7A97-8259-5CD1-97DA-9CBED3F9FC9D}"/>
              </a:ext>
            </a:extLst>
          </p:cNvPr>
          <p:cNvSpPr>
            <a:spLocks noGrp="1"/>
          </p:cNvSpPr>
          <p:nvPr>
            <p:ph type="body" sz="quarter" idx="22" hasCustomPrompt="1"/>
          </p:nvPr>
        </p:nvSpPr>
        <p:spPr>
          <a:xfrm>
            <a:off x="911021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43" name="Text Placeholder 6">
            <a:extLst>
              <a:ext uri="{FF2B5EF4-FFF2-40B4-BE49-F238E27FC236}">
                <a16:creationId xmlns:a16="http://schemas.microsoft.com/office/drawing/2014/main" id="{A70BB4E0-5070-13C9-D09A-C280EAFDF2EB}"/>
              </a:ext>
            </a:extLst>
          </p:cNvPr>
          <p:cNvSpPr>
            <a:spLocks noGrp="1"/>
          </p:cNvSpPr>
          <p:nvPr>
            <p:ph type="body" sz="quarter" idx="23" hasCustomPrompt="1"/>
          </p:nvPr>
        </p:nvSpPr>
        <p:spPr>
          <a:xfrm>
            <a:off x="911021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Tree>
    <p:extLst>
      <p:ext uri="{BB962C8B-B14F-4D97-AF65-F5344CB8AC3E}">
        <p14:creationId xmlns:p14="http://schemas.microsoft.com/office/powerpoint/2010/main" val="419058810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605256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US"/>
          </a:p>
        </p:txBody>
      </p:sp>
    </p:spTree>
    <p:extLst>
      <p:ext uri="{BB962C8B-B14F-4D97-AF65-F5344CB8AC3E}">
        <p14:creationId xmlns:p14="http://schemas.microsoft.com/office/powerpoint/2010/main" val="382930209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632157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09144481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E4019138-AC8C-3C37-94A2-DB672F5848C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56784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99328055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611714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52525395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4248360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Tree>
    <p:extLst>
      <p:ext uri="{BB962C8B-B14F-4D97-AF65-F5344CB8AC3E}">
        <p14:creationId xmlns:p14="http://schemas.microsoft.com/office/powerpoint/2010/main" val="162143439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x1 [2]">
    <p:bg>
      <p:bgPr>
        <a:solidFill>
          <a:schemeClr val="accent1"/>
        </a:solidFill>
        <a:effectLst/>
      </p:bgPr>
    </p:bg>
    <p:spTree>
      <p:nvGrpSpPr>
        <p:cNvPr id="1" name=""/>
        <p:cNvGrpSpPr/>
        <p:nvPr/>
      </p:nvGrpSpPr>
      <p:grpSpPr>
        <a:xfrm>
          <a:off x="0" y="0"/>
          <a:ext cx="0" cy="0"/>
          <a:chOff x="0" y="0"/>
          <a:chExt cx="0" cy="0"/>
        </a:xfrm>
      </p:grpSpPr>
      <p:pic>
        <p:nvPicPr>
          <p:cNvPr id="50" name="Рисунок 49">
            <a:extLst>
              <a:ext uri="{FF2B5EF4-FFF2-40B4-BE49-F238E27FC236}">
                <a16:creationId xmlns:a16="http://schemas.microsoft.com/office/drawing/2014/main" id="{97A8853E-9786-40BE-B88B-7DF4F4997A6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485" t="4555" r="19222" b="50387"/>
          <a:stretch/>
        </p:blipFill>
        <p:spPr>
          <a:xfrm flipV="1">
            <a:off x="0" y="-2"/>
            <a:ext cx="12192000" cy="685800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772015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37" name="Group 99">
            <a:extLst>
              <a:ext uri="{FF2B5EF4-FFF2-40B4-BE49-F238E27FC236}">
                <a16:creationId xmlns:a16="http://schemas.microsoft.com/office/drawing/2014/main" id="{5B0D1A0D-6FD2-440A-8E9A-952B622E2AF4}"/>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38" name="Freeform: Shape 100">
              <a:extLst>
                <a:ext uri="{FF2B5EF4-FFF2-40B4-BE49-F238E27FC236}">
                  <a16:creationId xmlns:a16="http://schemas.microsoft.com/office/drawing/2014/main" id="{974EA81D-5EED-4EE9-B621-BF22D847D126}"/>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39" name="Freeform: Shape 101">
              <a:extLst>
                <a:ext uri="{FF2B5EF4-FFF2-40B4-BE49-F238E27FC236}">
                  <a16:creationId xmlns:a16="http://schemas.microsoft.com/office/drawing/2014/main" id="{A3D5593E-B238-4A09-A88E-C0DFC0774A18}"/>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40" name="Freeform: Shape 102">
              <a:extLst>
                <a:ext uri="{FF2B5EF4-FFF2-40B4-BE49-F238E27FC236}">
                  <a16:creationId xmlns:a16="http://schemas.microsoft.com/office/drawing/2014/main" id="{E10B0891-14A4-46C0-BB97-417C82E642F1}"/>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41" name="Freeform: Shape 103">
              <a:extLst>
                <a:ext uri="{FF2B5EF4-FFF2-40B4-BE49-F238E27FC236}">
                  <a16:creationId xmlns:a16="http://schemas.microsoft.com/office/drawing/2014/main" id="{F6B0086E-66BE-43B7-B213-17ABB2ED1416}"/>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43" name="Freeform: Shape 104">
              <a:extLst>
                <a:ext uri="{FF2B5EF4-FFF2-40B4-BE49-F238E27FC236}">
                  <a16:creationId xmlns:a16="http://schemas.microsoft.com/office/drawing/2014/main" id="{8DBD47F3-672A-47AF-863C-ED58B967BDE5}"/>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44" name="Freeform: Shape 105">
              <a:extLst>
                <a:ext uri="{FF2B5EF4-FFF2-40B4-BE49-F238E27FC236}">
                  <a16:creationId xmlns:a16="http://schemas.microsoft.com/office/drawing/2014/main" id="{40FA7E9F-5DB8-41BB-8955-D1CDDAD60FDF}"/>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45" name="Freeform: Shape 106">
              <a:extLst>
                <a:ext uri="{FF2B5EF4-FFF2-40B4-BE49-F238E27FC236}">
                  <a16:creationId xmlns:a16="http://schemas.microsoft.com/office/drawing/2014/main" id="{A2A85C1E-ED15-4228-8559-E4EBD3446D8D}"/>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46" name="Freeform: Shape 107">
              <a:extLst>
                <a:ext uri="{FF2B5EF4-FFF2-40B4-BE49-F238E27FC236}">
                  <a16:creationId xmlns:a16="http://schemas.microsoft.com/office/drawing/2014/main" id="{6310C3BB-F7FA-4F8A-A8BD-70211A49E2C2}"/>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47" name="Freeform: Shape 108">
              <a:extLst>
                <a:ext uri="{FF2B5EF4-FFF2-40B4-BE49-F238E27FC236}">
                  <a16:creationId xmlns:a16="http://schemas.microsoft.com/office/drawing/2014/main" id="{7AADD31C-A15C-4FE6-A4E5-F0625E1025E9}"/>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48" name="Freeform: Shape 109">
              <a:extLst>
                <a:ext uri="{FF2B5EF4-FFF2-40B4-BE49-F238E27FC236}">
                  <a16:creationId xmlns:a16="http://schemas.microsoft.com/office/drawing/2014/main" id="{49B15063-837B-4210-90AC-3F0E16B9C709}"/>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49" name="Freeform: Shape 110">
              <a:extLst>
                <a:ext uri="{FF2B5EF4-FFF2-40B4-BE49-F238E27FC236}">
                  <a16:creationId xmlns:a16="http://schemas.microsoft.com/office/drawing/2014/main" id="{D9D6BD3B-3187-4FD2-B7A6-921B04A3C84F}"/>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22" name="Text Placeholder 6">
            <a:extLst>
              <a:ext uri="{FF2B5EF4-FFF2-40B4-BE49-F238E27FC236}">
                <a16:creationId xmlns:a16="http://schemas.microsoft.com/office/drawing/2014/main" id="{DD62785E-E975-4AE1-89A2-FF23F24205B6}"/>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3" name="Rak 18">
            <a:extLst>
              <a:ext uri="{FF2B5EF4-FFF2-40B4-BE49-F238E27FC236}">
                <a16:creationId xmlns:a16="http://schemas.microsoft.com/office/drawing/2014/main" id="{152DDF57-6F40-4103-8152-8413AF9D405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82E43754-D4FC-41BE-9E50-E0F322CD627E}"/>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07709519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3650431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81407065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954243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960039"/>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Content Empty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C591BFE-F75E-A055-C626-B8EE4CFDA36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92838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Tree>
    <p:extLst>
      <p:ext uri="{BB962C8B-B14F-4D97-AF65-F5344CB8AC3E}">
        <p14:creationId xmlns:p14="http://schemas.microsoft.com/office/powerpoint/2010/main" val="1243259035"/>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ent 1x1 Dark">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99CBF305-E608-421F-8B15-B7EC5670DC7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188689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906120918"/>
      </p:ext>
    </p:extLst>
  </p:cSld>
  <p:clrMapOvr>
    <a:masterClrMapping/>
  </p:clrMapOvr>
  <p:extLst>
    <p:ext uri="{DCECCB84-F9BA-43D5-87BE-67443E8EF086}">
      <p15:sldGuideLst xmlns:p15="http://schemas.microsoft.com/office/powerpoint/2012/main">
        <p15:guide id="4" orient="horz" pos="890">
          <p15:clr>
            <a:srgbClr val="FBAE40"/>
          </p15:clr>
        </p15:guide>
        <p15:guide id="8" orient="horz" pos="77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52362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94242155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200589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58684148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409496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68607867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564736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US"/>
          </a:p>
        </p:txBody>
      </p:sp>
    </p:spTree>
    <p:extLst>
      <p:ext uri="{BB962C8B-B14F-4D97-AF65-F5344CB8AC3E}">
        <p14:creationId xmlns:p14="http://schemas.microsoft.com/office/powerpoint/2010/main" val="314488410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3477929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21801236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47272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950649"/>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x1 [3]">
    <p:bg>
      <p:bgPr>
        <a:solidFill>
          <a:schemeClr val="bg2"/>
        </a:solidFill>
        <a:effectLst/>
      </p:bgPr>
    </p:bg>
    <p:spTree>
      <p:nvGrpSpPr>
        <p:cNvPr id="1" name=""/>
        <p:cNvGrpSpPr/>
        <p:nvPr/>
      </p:nvGrpSpPr>
      <p:grpSpPr>
        <a:xfrm>
          <a:off x="0" y="0"/>
          <a:ext cx="0" cy="0"/>
          <a:chOff x="0" y="0"/>
          <a:chExt cx="0" cy="0"/>
        </a:xfrm>
      </p:grpSpPr>
      <p:pic>
        <p:nvPicPr>
          <p:cNvPr id="50" name="Рисунок 49">
            <a:extLst>
              <a:ext uri="{FF2B5EF4-FFF2-40B4-BE49-F238E27FC236}">
                <a16:creationId xmlns:a16="http://schemas.microsoft.com/office/drawing/2014/main" id="{97A8853E-9786-40BE-B88B-7DF4F4997A6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485" t="4555" r="19222" b="50387"/>
          <a:stretch/>
        </p:blipFill>
        <p:spPr>
          <a:xfrm flipV="1">
            <a:off x="0" y="-2"/>
            <a:ext cx="12192000" cy="685800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22517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37" name="Group 99">
            <a:extLst>
              <a:ext uri="{FF2B5EF4-FFF2-40B4-BE49-F238E27FC236}">
                <a16:creationId xmlns:a16="http://schemas.microsoft.com/office/drawing/2014/main" id="{5B0D1A0D-6FD2-440A-8E9A-952B622E2AF4}"/>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38" name="Freeform: Shape 100">
              <a:extLst>
                <a:ext uri="{FF2B5EF4-FFF2-40B4-BE49-F238E27FC236}">
                  <a16:creationId xmlns:a16="http://schemas.microsoft.com/office/drawing/2014/main" id="{974EA81D-5EED-4EE9-B621-BF22D847D126}"/>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39" name="Freeform: Shape 101">
              <a:extLst>
                <a:ext uri="{FF2B5EF4-FFF2-40B4-BE49-F238E27FC236}">
                  <a16:creationId xmlns:a16="http://schemas.microsoft.com/office/drawing/2014/main" id="{A3D5593E-B238-4A09-A88E-C0DFC0774A18}"/>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40" name="Freeform: Shape 102">
              <a:extLst>
                <a:ext uri="{FF2B5EF4-FFF2-40B4-BE49-F238E27FC236}">
                  <a16:creationId xmlns:a16="http://schemas.microsoft.com/office/drawing/2014/main" id="{E10B0891-14A4-46C0-BB97-417C82E642F1}"/>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41" name="Freeform: Shape 103">
              <a:extLst>
                <a:ext uri="{FF2B5EF4-FFF2-40B4-BE49-F238E27FC236}">
                  <a16:creationId xmlns:a16="http://schemas.microsoft.com/office/drawing/2014/main" id="{F6B0086E-66BE-43B7-B213-17ABB2ED1416}"/>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43" name="Freeform: Shape 104">
              <a:extLst>
                <a:ext uri="{FF2B5EF4-FFF2-40B4-BE49-F238E27FC236}">
                  <a16:creationId xmlns:a16="http://schemas.microsoft.com/office/drawing/2014/main" id="{8DBD47F3-672A-47AF-863C-ED58B967BDE5}"/>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44" name="Freeform: Shape 105">
              <a:extLst>
                <a:ext uri="{FF2B5EF4-FFF2-40B4-BE49-F238E27FC236}">
                  <a16:creationId xmlns:a16="http://schemas.microsoft.com/office/drawing/2014/main" id="{40FA7E9F-5DB8-41BB-8955-D1CDDAD60FDF}"/>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45" name="Freeform: Shape 106">
              <a:extLst>
                <a:ext uri="{FF2B5EF4-FFF2-40B4-BE49-F238E27FC236}">
                  <a16:creationId xmlns:a16="http://schemas.microsoft.com/office/drawing/2014/main" id="{A2A85C1E-ED15-4228-8559-E4EBD3446D8D}"/>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46" name="Freeform: Shape 107">
              <a:extLst>
                <a:ext uri="{FF2B5EF4-FFF2-40B4-BE49-F238E27FC236}">
                  <a16:creationId xmlns:a16="http://schemas.microsoft.com/office/drawing/2014/main" id="{6310C3BB-F7FA-4F8A-A8BD-70211A49E2C2}"/>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47" name="Freeform: Shape 108">
              <a:extLst>
                <a:ext uri="{FF2B5EF4-FFF2-40B4-BE49-F238E27FC236}">
                  <a16:creationId xmlns:a16="http://schemas.microsoft.com/office/drawing/2014/main" id="{7AADD31C-A15C-4FE6-A4E5-F0625E1025E9}"/>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48" name="Freeform: Shape 109">
              <a:extLst>
                <a:ext uri="{FF2B5EF4-FFF2-40B4-BE49-F238E27FC236}">
                  <a16:creationId xmlns:a16="http://schemas.microsoft.com/office/drawing/2014/main" id="{49B15063-837B-4210-90AC-3F0E16B9C709}"/>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49" name="Freeform: Shape 110">
              <a:extLst>
                <a:ext uri="{FF2B5EF4-FFF2-40B4-BE49-F238E27FC236}">
                  <a16:creationId xmlns:a16="http://schemas.microsoft.com/office/drawing/2014/main" id="{D9D6BD3B-3187-4FD2-B7A6-921B04A3C84F}"/>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22" name="Text Placeholder 6">
            <a:extLst>
              <a:ext uri="{FF2B5EF4-FFF2-40B4-BE49-F238E27FC236}">
                <a16:creationId xmlns:a16="http://schemas.microsoft.com/office/drawing/2014/main" id="{75BCE296-F057-4FAD-BDF0-A7297410F2B4}"/>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3" name="Rak 18">
            <a:extLst>
              <a:ext uri="{FF2B5EF4-FFF2-40B4-BE49-F238E27FC236}">
                <a16:creationId xmlns:a16="http://schemas.microsoft.com/office/drawing/2014/main" id="{37BAC674-8BBB-48D0-815C-BEC65509BC36}"/>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993F5919-AE1C-4A5A-9613-7CE3735E4D5E}"/>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33645925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4148817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2629093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C2F90506-7BD3-AC62-DF61-61F115C90CC5}"/>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926890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40789652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sp>
        <p:nvSpPr>
          <p:cNvPr id="44" name="Do not remove" hidden="1">
            <a:extLst>
              <a:ext uri="{FF2B5EF4-FFF2-40B4-BE49-F238E27FC236}">
                <a16:creationId xmlns:a16="http://schemas.microsoft.com/office/drawing/2014/main" id="{27DC44F7-2D0A-D6CD-7579-8B7C1969CA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93464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cxnSp>
        <p:nvCxnSpPr>
          <p:cNvPr id="34" name="Rak 18">
            <a:extLst>
              <a:ext uri="{FF2B5EF4-FFF2-40B4-BE49-F238E27FC236}">
                <a16:creationId xmlns:a16="http://schemas.microsoft.com/office/drawing/2014/main" id="{CFCA9DFD-46D8-627D-BC7F-60F9BD1C9D3C}"/>
              </a:ext>
            </a:extLst>
          </p:cNvPr>
          <p:cNvCxnSpPr>
            <a:cxnSpLocks/>
          </p:cNvCxnSpPr>
          <p:nvPr userDrawn="1"/>
        </p:nvCxnSpPr>
        <p:spPr>
          <a:xfrm>
            <a:off x="3409881"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5" name="Text Placeholder 6">
            <a:extLst>
              <a:ext uri="{FF2B5EF4-FFF2-40B4-BE49-F238E27FC236}">
                <a16:creationId xmlns:a16="http://schemas.microsoft.com/office/drawing/2014/main" id="{834BB566-1866-C18D-2B26-D469E290E979}"/>
              </a:ext>
            </a:extLst>
          </p:cNvPr>
          <p:cNvSpPr>
            <a:spLocks noGrp="1"/>
          </p:cNvSpPr>
          <p:nvPr>
            <p:ph type="body" sz="quarter" idx="18" hasCustomPrompt="1"/>
          </p:nvPr>
        </p:nvSpPr>
        <p:spPr>
          <a:xfrm>
            <a:off x="340988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36" name="Text Placeholder 6">
            <a:extLst>
              <a:ext uri="{FF2B5EF4-FFF2-40B4-BE49-F238E27FC236}">
                <a16:creationId xmlns:a16="http://schemas.microsoft.com/office/drawing/2014/main" id="{513FCA59-FDF7-58DB-B9FF-4D97E5525A51}"/>
              </a:ext>
            </a:extLst>
          </p:cNvPr>
          <p:cNvSpPr>
            <a:spLocks noGrp="1"/>
          </p:cNvSpPr>
          <p:nvPr>
            <p:ph type="body" sz="quarter" idx="19" hasCustomPrompt="1"/>
          </p:nvPr>
        </p:nvSpPr>
        <p:spPr>
          <a:xfrm>
            <a:off x="340988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37" name="Rak 18">
            <a:extLst>
              <a:ext uri="{FF2B5EF4-FFF2-40B4-BE49-F238E27FC236}">
                <a16:creationId xmlns:a16="http://schemas.microsoft.com/office/drawing/2014/main" id="{0FF978C8-468E-F0BD-B15A-2EF1CCEC7CAD}"/>
              </a:ext>
            </a:extLst>
          </p:cNvPr>
          <p:cNvCxnSpPr>
            <a:cxnSpLocks/>
          </p:cNvCxnSpPr>
          <p:nvPr userDrawn="1"/>
        </p:nvCxnSpPr>
        <p:spPr>
          <a:xfrm>
            <a:off x="626004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8" name="Text Placeholder 6">
            <a:extLst>
              <a:ext uri="{FF2B5EF4-FFF2-40B4-BE49-F238E27FC236}">
                <a16:creationId xmlns:a16="http://schemas.microsoft.com/office/drawing/2014/main" id="{B02537A7-D340-2AD4-0763-1AB3CA1589BD}"/>
              </a:ext>
            </a:extLst>
          </p:cNvPr>
          <p:cNvSpPr>
            <a:spLocks noGrp="1"/>
          </p:cNvSpPr>
          <p:nvPr>
            <p:ph type="body" sz="quarter" idx="20" hasCustomPrompt="1"/>
          </p:nvPr>
        </p:nvSpPr>
        <p:spPr>
          <a:xfrm>
            <a:off x="6260044"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39" name="Text Placeholder 6">
            <a:extLst>
              <a:ext uri="{FF2B5EF4-FFF2-40B4-BE49-F238E27FC236}">
                <a16:creationId xmlns:a16="http://schemas.microsoft.com/office/drawing/2014/main" id="{59791353-CE22-4E4D-4989-0C1B5FAB3D58}"/>
              </a:ext>
            </a:extLst>
          </p:cNvPr>
          <p:cNvSpPr>
            <a:spLocks noGrp="1"/>
          </p:cNvSpPr>
          <p:nvPr>
            <p:ph type="body" sz="quarter" idx="21" hasCustomPrompt="1"/>
          </p:nvPr>
        </p:nvSpPr>
        <p:spPr>
          <a:xfrm>
            <a:off x="6260044"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40" name="Rak 18">
            <a:extLst>
              <a:ext uri="{FF2B5EF4-FFF2-40B4-BE49-F238E27FC236}">
                <a16:creationId xmlns:a16="http://schemas.microsoft.com/office/drawing/2014/main" id="{B104E389-B1CC-7154-0A76-6DF2AA186D3D}"/>
              </a:ext>
            </a:extLst>
          </p:cNvPr>
          <p:cNvCxnSpPr>
            <a:cxnSpLocks/>
          </p:cNvCxnSpPr>
          <p:nvPr userDrawn="1"/>
        </p:nvCxnSpPr>
        <p:spPr>
          <a:xfrm>
            <a:off x="9110210"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Text Placeholder 6">
            <a:extLst>
              <a:ext uri="{FF2B5EF4-FFF2-40B4-BE49-F238E27FC236}">
                <a16:creationId xmlns:a16="http://schemas.microsoft.com/office/drawing/2014/main" id="{F9AD7A97-8259-5CD1-97DA-9CBED3F9FC9D}"/>
              </a:ext>
            </a:extLst>
          </p:cNvPr>
          <p:cNvSpPr>
            <a:spLocks noGrp="1"/>
          </p:cNvSpPr>
          <p:nvPr>
            <p:ph type="body" sz="quarter" idx="22" hasCustomPrompt="1"/>
          </p:nvPr>
        </p:nvSpPr>
        <p:spPr>
          <a:xfrm>
            <a:off x="911021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43" name="Text Placeholder 6">
            <a:extLst>
              <a:ext uri="{FF2B5EF4-FFF2-40B4-BE49-F238E27FC236}">
                <a16:creationId xmlns:a16="http://schemas.microsoft.com/office/drawing/2014/main" id="{A70BB4E0-5070-13C9-D09A-C280EAFDF2EB}"/>
              </a:ext>
            </a:extLst>
          </p:cNvPr>
          <p:cNvSpPr>
            <a:spLocks noGrp="1"/>
          </p:cNvSpPr>
          <p:nvPr>
            <p:ph type="body" sz="quarter" idx="23" hasCustomPrompt="1"/>
          </p:nvPr>
        </p:nvSpPr>
        <p:spPr>
          <a:xfrm>
            <a:off x="911021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Tree>
    <p:extLst>
      <p:ext uri="{BB962C8B-B14F-4D97-AF65-F5344CB8AC3E}">
        <p14:creationId xmlns:p14="http://schemas.microsoft.com/office/powerpoint/2010/main" val="380663466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684900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US"/>
          </a:p>
        </p:txBody>
      </p:sp>
    </p:spTree>
    <p:extLst>
      <p:ext uri="{BB962C8B-B14F-4D97-AF65-F5344CB8AC3E}">
        <p14:creationId xmlns:p14="http://schemas.microsoft.com/office/powerpoint/2010/main" val="307922604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7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4171005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41968789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E4019138-AC8C-3C37-94A2-DB672F5848C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456183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422230737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569903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12098534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5209744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Tree>
    <p:extLst>
      <p:ext uri="{BB962C8B-B14F-4D97-AF65-F5344CB8AC3E}">
        <p14:creationId xmlns:p14="http://schemas.microsoft.com/office/powerpoint/2010/main" val="415209111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438219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64327678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604637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370940"/>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976A612-1E3F-449E-AD85-BC02D3A7972F}"/>
              </a:ext>
            </a:extLst>
          </p:cNvPr>
          <p:cNvGraphicFramePr>
            <a:graphicFrameLocks noChangeAspect="1"/>
          </p:cNvGraphicFramePr>
          <p:nvPr userDrawn="1">
            <p:custDataLst>
              <p:tags r:id="rId1"/>
            </p:custDataLst>
            <p:extLst>
              <p:ext uri="{D42A27DB-BD31-4B8C-83A1-F6EECF244321}">
                <p14:modId xmlns:p14="http://schemas.microsoft.com/office/powerpoint/2010/main" val="420613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Object 1" hidden="1">
                        <a:extLst>
                          <a:ext uri="{FF2B5EF4-FFF2-40B4-BE49-F238E27FC236}">
                            <a16:creationId xmlns:a16="http://schemas.microsoft.com/office/drawing/2014/main" id="{4976A612-1E3F-449E-AD85-BC02D3A797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2" name="Group 101">
            <a:extLst>
              <a:ext uri="{FF2B5EF4-FFF2-40B4-BE49-F238E27FC236}">
                <a16:creationId xmlns:a16="http://schemas.microsoft.com/office/drawing/2014/main" id="{E9149B2E-070B-2C40-BDAD-29F2F3E5EE7F}"/>
              </a:ext>
            </a:extLst>
          </p:cNvPr>
          <p:cNvGrpSpPr>
            <a:grpSpLocks noChangeAspect="1"/>
          </p:cNvGrpSpPr>
          <p:nvPr userDrawn="1"/>
        </p:nvGrpSpPr>
        <p:grpSpPr>
          <a:xfrm>
            <a:off x="558396" y="804003"/>
            <a:ext cx="1349807" cy="327148"/>
            <a:chOff x="2620239" y="3330287"/>
            <a:chExt cx="10854282" cy="2630708"/>
          </a:xfrm>
          <a:solidFill>
            <a:schemeClr val="accent1"/>
          </a:solidFill>
        </p:grpSpPr>
        <p:sp>
          <p:nvSpPr>
            <p:cNvPr id="103" name="Freeform: Shape 134">
              <a:extLst>
                <a:ext uri="{FF2B5EF4-FFF2-40B4-BE49-F238E27FC236}">
                  <a16:creationId xmlns:a16="http://schemas.microsoft.com/office/drawing/2014/main" id="{843F5939-A245-3146-AE4B-0B5899588E72}"/>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04" name="Freeform: Shape 135">
              <a:extLst>
                <a:ext uri="{FF2B5EF4-FFF2-40B4-BE49-F238E27FC236}">
                  <a16:creationId xmlns:a16="http://schemas.microsoft.com/office/drawing/2014/main" id="{D6D6A144-FA30-AD46-8044-5D15AC34A988}"/>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05" name="Freeform: Shape 136">
              <a:extLst>
                <a:ext uri="{FF2B5EF4-FFF2-40B4-BE49-F238E27FC236}">
                  <a16:creationId xmlns:a16="http://schemas.microsoft.com/office/drawing/2014/main" id="{0906525B-9978-F14C-99FD-C0689AF7A71A}"/>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106" name="Freeform: Shape 137">
              <a:extLst>
                <a:ext uri="{FF2B5EF4-FFF2-40B4-BE49-F238E27FC236}">
                  <a16:creationId xmlns:a16="http://schemas.microsoft.com/office/drawing/2014/main" id="{1AB0330E-40AC-3948-83BB-E561DB1B0462}"/>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107" name="Freeform: Shape 138">
              <a:extLst>
                <a:ext uri="{FF2B5EF4-FFF2-40B4-BE49-F238E27FC236}">
                  <a16:creationId xmlns:a16="http://schemas.microsoft.com/office/drawing/2014/main" id="{28E78EC7-E231-3C4B-9E97-1323165151E9}"/>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108" name="Freeform: Shape 139">
              <a:extLst>
                <a:ext uri="{FF2B5EF4-FFF2-40B4-BE49-F238E27FC236}">
                  <a16:creationId xmlns:a16="http://schemas.microsoft.com/office/drawing/2014/main" id="{B1219FD4-7BA8-2C43-B0DA-3ED776CAB441}"/>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109" name="Freeform: Shape 140">
              <a:extLst>
                <a:ext uri="{FF2B5EF4-FFF2-40B4-BE49-F238E27FC236}">
                  <a16:creationId xmlns:a16="http://schemas.microsoft.com/office/drawing/2014/main" id="{6AC33657-0445-8246-A1AB-371931B7EA54}"/>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110" name="Freeform: Shape 141">
              <a:extLst>
                <a:ext uri="{FF2B5EF4-FFF2-40B4-BE49-F238E27FC236}">
                  <a16:creationId xmlns:a16="http://schemas.microsoft.com/office/drawing/2014/main" id="{FA39512F-BFCA-1F48-85B4-1B54CD69161B}"/>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111" name="Freeform: Shape 142">
              <a:extLst>
                <a:ext uri="{FF2B5EF4-FFF2-40B4-BE49-F238E27FC236}">
                  <a16:creationId xmlns:a16="http://schemas.microsoft.com/office/drawing/2014/main" id="{DE59B3FE-4C4F-FD45-B5CE-65F1F556540C}"/>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112" name="Freeform: Shape 143">
              <a:extLst>
                <a:ext uri="{FF2B5EF4-FFF2-40B4-BE49-F238E27FC236}">
                  <a16:creationId xmlns:a16="http://schemas.microsoft.com/office/drawing/2014/main" id="{2D0E32C7-95F4-D94D-B51A-717658B2A84F}"/>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113" name="Freeform: Shape 144">
              <a:extLst>
                <a:ext uri="{FF2B5EF4-FFF2-40B4-BE49-F238E27FC236}">
                  <a16:creationId xmlns:a16="http://schemas.microsoft.com/office/drawing/2014/main" id="{9953354B-3C74-9D4E-B3DD-D78722F3A2E7}"/>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18" name="Text Placeholder 6">
            <a:extLst>
              <a:ext uri="{FF2B5EF4-FFF2-40B4-BE49-F238E27FC236}">
                <a16:creationId xmlns:a16="http://schemas.microsoft.com/office/drawing/2014/main" id="{CBD5FF86-123E-4E2F-8ADB-B406A13FAD4D}"/>
              </a:ext>
            </a:extLst>
          </p:cNvPr>
          <p:cNvSpPr>
            <a:spLocks noGrp="1"/>
          </p:cNvSpPr>
          <p:nvPr>
            <p:ph type="body" sz="quarter" idx="15" hasCustomPrompt="1"/>
          </p:nvPr>
        </p:nvSpPr>
        <p:spPr>
          <a:xfrm>
            <a:off x="559715" y="2725289"/>
            <a:ext cx="9991759" cy="830997"/>
          </a:xfrm>
          <a:prstGeom prst="rect">
            <a:avLst/>
          </a:prstGeom>
          <a:ln>
            <a:noFill/>
          </a:ln>
        </p:spPr>
        <p:txBody>
          <a:bodyPr wrap="square" lIns="0" tIns="0" rIns="0" bIns="0" anchor="b">
            <a:spAutoFit/>
          </a:bodyPr>
          <a:lstStyle>
            <a:lvl1pPr marL="0" indent="0" algn="l" defTabSz="609630" rtl="0" eaLnBrk="1" latinLnBrk="0" hangingPunct="1">
              <a:lnSpc>
                <a:spcPct val="90000"/>
              </a:lnSpc>
              <a:spcBef>
                <a:spcPts val="667"/>
              </a:spcBef>
              <a:buFontTx/>
              <a:buNone/>
              <a:defRPr lang="en-GB" sz="6000" b="1" i="0" kern="1200" cap="all" baseline="0" noProof="0" dirty="0">
                <a:solidFill>
                  <a:schemeClr val="tx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US" noProof="0"/>
              <a:t>title</a:t>
            </a:r>
            <a:endParaRPr lang="en-GB" noProof="0"/>
          </a:p>
        </p:txBody>
      </p:sp>
      <p:sp>
        <p:nvSpPr>
          <p:cNvPr id="17" name="Text Placeholder 6">
            <a:extLst>
              <a:ext uri="{FF2B5EF4-FFF2-40B4-BE49-F238E27FC236}">
                <a16:creationId xmlns:a16="http://schemas.microsoft.com/office/drawing/2014/main" id="{8416E6AA-36C9-4AF0-9BBC-46BE851A53EC}"/>
              </a:ext>
            </a:extLst>
          </p:cNvPr>
          <p:cNvSpPr>
            <a:spLocks noGrp="1"/>
          </p:cNvSpPr>
          <p:nvPr>
            <p:ph type="body" sz="quarter" idx="18" hasCustomPrompt="1"/>
          </p:nvPr>
        </p:nvSpPr>
        <p:spPr>
          <a:xfrm>
            <a:off x="559715" y="3613495"/>
            <a:ext cx="5547479" cy="376129"/>
          </a:xfrm>
          <a:prstGeom prst="rect">
            <a:avLst/>
          </a:prstGeom>
          <a:ln>
            <a:noFill/>
          </a:ln>
        </p:spPr>
        <p:txBody>
          <a:bodyPr wrap="square" lIns="54000" tIns="0" rIns="0" bIns="0">
            <a:spAutoFit/>
          </a:bodyPr>
          <a:lstStyle>
            <a:lvl1pPr marL="0" indent="0" rtl="0">
              <a:lnSpc>
                <a:spcPct val="104000"/>
              </a:lnSpc>
              <a:buNone/>
              <a:defRPr sz="2400">
                <a:ln>
                  <a:noFill/>
                </a:ln>
                <a:solidFill>
                  <a:schemeClr val="tx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Short description</a:t>
            </a:r>
          </a:p>
        </p:txBody>
      </p:sp>
    </p:spTree>
    <p:extLst>
      <p:ext uri="{BB962C8B-B14F-4D97-AF65-F5344CB8AC3E}">
        <p14:creationId xmlns:p14="http://schemas.microsoft.com/office/powerpoint/2010/main" val="12495025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Content Empty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C591BFE-F75E-A055-C626-B8EE4CFDA36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098038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Tree>
    <p:extLst>
      <p:ext uri="{BB962C8B-B14F-4D97-AF65-F5344CB8AC3E}">
        <p14:creationId xmlns:p14="http://schemas.microsoft.com/office/powerpoint/2010/main" val="4240150405"/>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764808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50969104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340817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287694031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59372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17036765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50198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61223438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090993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Tree>
    <p:extLst>
      <p:ext uri="{BB962C8B-B14F-4D97-AF65-F5344CB8AC3E}">
        <p14:creationId xmlns:p14="http://schemas.microsoft.com/office/powerpoint/2010/main" val="330732530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036308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40560775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6902432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64907527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405244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167485101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286821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20227690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1x1 Dark">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99CBF305-E608-421F-8B15-B7EC5670DC7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188689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772307902"/>
      </p:ext>
    </p:extLst>
  </p:cSld>
  <p:clrMapOvr>
    <a:masterClrMapping/>
  </p:clrMapOvr>
  <p:extLst>
    <p:ext uri="{DCECCB84-F9BA-43D5-87BE-67443E8EF086}">
      <p15:sldGuideLst xmlns:p15="http://schemas.microsoft.com/office/powerpoint/2012/main">
        <p15:guide id="4" orient="horz" pos="890">
          <p15:clr>
            <a:srgbClr val="FBAE40"/>
          </p15:clr>
        </p15:guide>
        <p15:guide id="8"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1x1 Dark">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99CBF305-E608-421F-8B15-B7EC5670DC7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260712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697198356"/>
      </p:ext>
    </p:extLst>
  </p:cSld>
  <p:clrMapOvr>
    <a:masterClrMapping/>
  </p:clrMapOvr>
  <p:extLst>
    <p:ext uri="{DCECCB84-F9BA-43D5-87BE-67443E8EF086}">
      <p15:sldGuideLst xmlns:p15="http://schemas.microsoft.com/office/powerpoint/2012/main">
        <p15:guide id="4" orient="horz" pos="890">
          <p15:clr>
            <a:srgbClr val="FBAE40"/>
          </p15:clr>
        </p15:guide>
        <p15:guide id="8"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tent 1x2 Dark">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D51A499D-3305-473A-93F5-7D7E9D533E5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380096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US"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3575686277"/>
      </p:ext>
    </p:extLst>
  </p:cSld>
  <p:clrMapOvr>
    <a:masterClrMapping/>
  </p:clrMapOvr>
  <p:extLst>
    <p:ext uri="{DCECCB84-F9BA-43D5-87BE-67443E8EF086}">
      <p15:sldGuideLst xmlns:p15="http://schemas.microsoft.com/office/powerpoint/2012/main">
        <p15:guide id="4" orient="horz" pos="777">
          <p15:clr>
            <a:srgbClr val="FBAE40"/>
          </p15:clr>
        </p15:guide>
        <p15:guide id="9" pos="3840">
          <p15:clr>
            <a:srgbClr val="FBAE40"/>
          </p15:clr>
        </p15:guide>
        <p15:guide id="10" pos="3795">
          <p15:clr>
            <a:srgbClr val="FBAE40"/>
          </p15:clr>
        </p15:guide>
        <p15:guide id="11" pos="3885">
          <p15:clr>
            <a:srgbClr val="FBAE40"/>
          </p15:clr>
        </p15:guide>
        <p15:guide id="12" orient="horz" pos="89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 1x2 Arrow Dark">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6ACE6EA-E998-4CDE-9F2C-46D39FB4E4E7}"/>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768165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US"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US"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CCCBB341-C529-4194-A638-ADBDD43EC8BC}"/>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30" name="Рисунок 5">
            <a:extLst>
              <a:ext uri="{FF2B5EF4-FFF2-40B4-BE49-F238E27FC236}">
                <a16:creationId xmlns:a16="http://schemas.microsoft.com/office/drawing/2014/main" id="{2AADD955-E953-44E1-BC9F-1CD96410B41D}"/>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rtl="0"/>
            <a:endParaRPr lang="en-US"/>
          </a:p>
        </p:txBody>
      </p:sp>
    </p:spTree>
    <p:extLst>
      <p:ext uri="{BB962C8B-B14F-4D97-AF65-F5344CB8AC3E}">
        <p14:creationId xmlns:p14="http://schemas.microsoft.com/office/powerpoint/2010/main" val="2100525264"/>
      </p:ext>
    </p:extLst>
  </p:cSld>
  <p:clrMapOvr>
    <a:masterClrMapping/>
  </p:clrMapOvr>
  <p:extLst>
    <p:ext uri="{DCECCB84-F9BA-43D5-87BE-67443E8EF086}">
      <p15:sldGuideLst xmlns:p15="http://schemas.microsoft.com/office/powerpoint/2012/main">
        <p15:guide id="4" orient="horz" pos="77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guide id="12" orient="horz" pos="89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ent Empty Dar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8230171D-A517-AE59-B1F9-9C1A0840D6C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302724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7241141"/>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1x1 Dark">
    <p:spTree>
      <p:nvGrpSpPr>
        <p:cNvPr id="1" name=""/>
        <p:cNvGrpSpPr/>
        <p:nvPr/>
      </p:nvGrpSpPr>
      <p:grpSpPr>
        <a:xfrm>
          <a:off x="0" y="0"/>
          <a:ext cx="0" cy="0"/>
          <a:chOff x="0" y="0"/>
          <a:chExt cx="0" cy="0"/>
        </a:xfrm>
      </p:grpSpPr>
      <p:sp>
        <p:nvSpPr>
          <p:cNvPr id="13" name="Do not remove" hidden="1">
            <a:extLst>
              <a:ext uri="{FF2B5EF4-FFF2-40B4-BE49-F238E27FC236}">
                <a16:creationId xmlns:a16="http://schemas.microsoft.com/office/drawing/2014/main" id="{A4639C7D-FE59-746F-AA48-B2B63D1C64C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pic>
        <p:nvPicPr>
          <p:cNvPr id="108" name="Graphic 107">
            <a:extLst>
              <a:ext uri="{FF2B5EF4-FFF2-40B4-BE49-F238E27FC236}">
                <a16:creationId xmlns:a16="http://schemas.microsoft.com/office/drawing/2014/main" id="{99CBF305-E608-421F-8B15-B7EC5670DC7E}"/>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4163965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US" noProof="0"/>
              <a:t>This is for presentation purposes. Keep it simple! </a:t>
            </a:r>
          </a:p>
          <a:p>
            <a:pPr lvl="1"/>
            <a:r>
              <a:rPr lang="en-US" noProof="0"/>
              <a:t>Second level</a:t>
            </a:r>
          </a:p>
          <a:p>
            <a:pPr lvl="2"/>
            <a:r>
              <a:rPr lang="en-US"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Tree>
    <p:extLst>
      <p:ext uri="{BB962C8B-B14F-4D97-AF65-F5344CB8AC3E}">
        <p14:creationId xmlns:p14="http://schemas.microsoft.com/office/powerpoint/2010/main" val="986483998"/>
      </p:ext>
    </p:extLst>
  </p:cSld>
  <p:clrMapOvr>
    <a:masterClrMapping/>
  </p:clrMapOvr>
  <p:extLst>
    <p:ext uri="{DCECCB84-F9BA-43D5-87BE-67443E8EF086}">
      <p15:sldGuideLst xmlns:p15="http://schemas.microsoft.com/office/powerpoint/2012/main">
        <p15:guide id="4" orient="horz" pos="890">
          <p15:clr>
            <a:srgbClr val="FBAE40"/>
          </p15:clr>
        </p15:guide>
        <p15:guide id="8" orient="horz" pos="77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ontent Empty Dar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BA792E47-0DA9-1577-41EC-1D60A0A9882B}"/>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US" sz="1600">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135132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2671615"/>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Content Empty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20851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US"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US"/>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US" sz="900" smtClean="0">
                <a:solidFill>
                  <a:schemeClr val="accent2"/>
                </a:solidFill>
                <a:latin typeface="+mn-lt"/>
              </a:rPr>
              <a:pPr algn="l" rtl="0"/>
              <a:t>‹#›</a:t>
            </a:fld>
            <a:endParaRPr lang="en-US"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414829"/>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x2 Dark">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D51A499D-3305-473A-93F5-7D7E9D533E5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730338863"/>
      </p:ext>
    </p:extLst>
  </p:cSld>
  <p:clrMapOvr>
    <a:masterClrMapping/>
  </p:clrMapOvr>
  <p:extLst>
    <p:ext uri="{DCECCB84-F9BA-43D5-87BE-67443E8EF086}">
      <p15:sldGuideLst xmlns:p15="http://schemas.microsoft.com/office/powerpoint/2012/main">
        <p15:guide id="4" orient="horz" pos="777" userDrawn="1">
          <p15:clr>
            <a:srgbClr val="FBAE40"/>
          </p15:clr>
        </p15:guide>
        <p15:guide id="9" pos="3840">
          <p15:clr>
            <a:srgbClr val="FBAE40"/>
          </p15:clr>
        </p15:guide>
        <p15:guide id="10" pos="3795">
          <p15:clr>
            <a:srgbClr val="FBAE40"/>
          </p15:clr>
        </p15:guide>
        <p15:guide id="11" pos="3885">
          <p15:clr>
            <a:srgbClr val="FBAE40"/>
          </p15:clr>
        </p15:guide>
        <p15:guide id="12" orient="horz" pos="89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Empty Dar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8230171D-A517-AE59-B1F9-9C1A0840D6C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4021883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1806157"/>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93249132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15407779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76800259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320843"/>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x3 ">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Рисунок 10">
            <a:extLst>
              <a:ext uri="{FF2B5EF4-FFF2-40B4-BE49-F238E27FC236}">
                <a16:creationId xmlns:a16="http://schemas.microsoft.com/office/drawing/2014/main" id="{30FC1606-6095-4C8F-AA4A-23F62039C0A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641" r="18346" b="46825"/>
          <a:stretch/>
        </p:blipFill>
        <p:spPr>
          <a:xfrm>
            <a:off x="2000250" y="1451886"/>
            <a:ext cx="10191750" cy="5406112"/>
          </a:xfrm>
          <a:prstGeom prst="rect">
            <a:avLst/>
          </a:prstGeom>
        </p:spPr>
      </p:pic>
      <p:sp>
        <p:nvSpPr>
          <p:cNvPr id="31" name="Text Placeholder 6">
            <a:extLst>
              <a:ext uri="{FF2B5EF4-FFF2-40B4-BE49-F238E27FC236}">
                <a16:creationId xmlns:a16="http://schemas.microsoft.com/office/drawing/2014/main" id="{2282492C-5759-494E-A42F-7402D4BDF999}"/>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32" name="Text Placeholder 6">
            <a:extLst>
              <a:ext uri="{FF2B5EF4-FFF2-40B4-BE49-F238E27FC236}">
                <a16:creationId xmlns:a16="http://schemas.microsoft.com/office/drawing/2014/main" id="{F669A1F9-8BEF-4467-B312-DDC17493FE05}"/>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grpSp>
        <p:nvGrpSpPr>
          <p:cNvPr id="33" name="Group 99">
            <a:extLst>
              <a:ext uri="{FF2B5EF4-FFF2-40B4-BE49-F238E27FC236}">
                <a16:creationId xmlns:a16="http://schemas.microsoft.com/office/drawing/2014/main" id="{36FF6471-5E02-4F4B-974A-D944BF705F3F}"/>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34" name="Freeform: Shape 100">
              <a:extLst>
                <a:ext uri="{FF2B5EF4-FFF2-40B4-BE49-F238E27FC236}">
                  <a16:creationId xmlns:a16="http://schemas.microsoft.com/office/drawing/2014/main" id="{5571548E-CA85-4C15-9735-6C33782DAA5D}"/>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35" name="Freeform: Shape 101">
              <a:extLst>
                <a:ext uri="{FF2B5EF4-FFF2-40B4-BE49-F238E27FC236}">
                  <a16:creationId xmlns:a16="http://schemas.microsoft.com/office/drawing/2014/main" id="{B1140374-484F-42EB-ABE1-C6F584314081}"/>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36" name="Freeform: Shape 102">
              <a:extLst>
                <a:ext uri="{FF2B5EF4-FFF2-40B4-BE49-F238E27FC236}">
                  <a16:creationId xmlns:a16="http://schemas.microsoft.com/office/drawing/2014/main" id="{162E78B5-5A10-46DA-9BF3-B4B5E3892362}"/>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37" name="Freeform: Shape 103">
              <a:extLst>
                <a:ext uri="{FF2B5EF4-FFF2-40B4-BE49-F238E27FC236}">
                  <a16:creationId xmlns:a16="http://schemas.microsoft.com/office/drawing/2014/main" id="{C7DA0C05-824B-462B-93D7-1D32EF4DEA85}"/>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38" name="Freeform: Shape 104">
              <a:extLst>
                <a:ext uri="{FF2B5EF4-FFF2-40B4-BE49-F238E27FC236}">
                  <a16:creationId xmlns:a16="http://schemas.microsoft.com/office/drawing/2014/main" id="{8B1FEB6E-59B0-485F-9681-9FC7A633D0C2}"/>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39" name="Freeform: Shape 105">
              <a:extLst>
                <a:ext uri="{FF2B5EF4-FFF2-40B4-BE49-F238E27FC236}">
                  <a16:creationId xmlns:a16="http://schemas.microsoft.com/office/drawing/2014/main" id="{BA925AD3-A8B0-45F1-B623-023815D52833}"/>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40" name="Freeform: Shape 106">
              <a:extLst>
                <a:ext uri="{FF2B5EF4-FFF2-40B4-BE49-F238E27FC236}">
                  <a16:creationId xmlns:a16="http://schemas.microsoft.com/office/drawing/2014/main" id="{6FB4D1D9-68B5-41D0-A293-8FF9F5850139}"/>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41" name="Freeform: Shape 107">
              <a:extLst>
                <a:ext uri="{FF2B5EF4-FFF2-40B4-BE49-F238E27FC236}">
                  <a16:creationId xmlns:a16="http://schemas.microsoft.com/office/drawing/2014/main" id="{4C768C57-1212-49BB-8A2B-5FF302281431}"/>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43" name="Freeform: Shape 108">
              <a:extLst>
                <a:ext uri="{FF2B5EF4-FFF2-40B4-BE49-F238E27FC236}">
                  <a16:creationId xmlns:a16="http://schemas.microsoft.com/office/drawing/2014/main" id="{A62145D9-C75F-41E9-9EF1-8E16876247DC}"/>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44" name="Freeform: Shape 109">
              <a:extLst>
                <a:ext uri="{FF2B5EF4-FFF2-40B4-BE49-F238E27FC236}">
                  <a16:creationId xmlns:a16="http://schemas.microsoft.com/office/drawing/2014/main" id="{53D60119-2F72-4F8F-80DE-79D4DD2F53DB}"/>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45" name="Freeform: Shape 110">
              <a:extLst>
                <a:ext uri="{FF2B5EF4-FFF2-40B4-BE49-F238E27FC236}">
                  <a16:creationId xmlns:a16="http://schemas.microsoft.com/office/drawing/2014/main" id="{7D6312B3-98B5-4C69-B5B5-692BDCCBC8A1}"/>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57" name="Text Placeholder 6">
            <a:extLst>
              <a:ext uri="{FF2B5EF4-FFF2-40B4-BE49-F238E27FC236}">
                <a16:creationId xmlns:a16="http://schemas.microsoft.com/office/drawing/2014/main" id="{1177311C-BCB8-4816-BD32-26AA9000A4D4}"/>
              </a:ext>
            </a:extLst>
          </p:cNvPr>
          <p:cNvSpPr>
            <a:spLocks noGrp="1"/>
          </p:cNvSpPr>
          <p:nvPr>
            <p:ph type="body" sz="quarter" idx="15" hasCustomPrompt="1"/>
          </p:nvPr>
        </p:nvSpPr>
        <p:spPr>
          <a:xfrm>
            <a:off x="1264429"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58" name="Text Placeholder 6">
            <a:extLst>
              <a:ext uri="{FF2B5EF4-FFF2-40B4-BE49-F238E27FC236}">
                <a16:creationId xmlns:a16="http://schemas.microsoft.com/office/drawing/2014/main" id="{BE026DC5-964D-49B2-91FB-722B6C52A541}"/>
              </a:ext>
            </a:extLst>
          </p:cNvPr>
          <p:cNvSpPr>
            <a:spLocks noGrp="1"/>
          </p:cNvSpPr>
          <p:nvPr>
            <p:ph type="body" sz="quarter" idx="14" hasCustomPrompt="1"/>
          </p:nvPr>
        </p:nvSpPr>
        <p:spPr>
          <a:xfrm>
            <a:off x="1264429"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sp>
        <p:nvSpPr>
          <p:cNvPr id="61" name="Text Placeholder 6">
            <a:extLst>
              <a:ext uri="{FF2B5EF4-FFF2-40B4-BE49-F238E27FC236}">
                <a16:creationId xmlns:a16="http://schemas.microsoft.com/office/drawing/2014/main" id="{13505B09-58AA-4C4D-A77A-F81C048D9205}"/>
              </a:ext>
            </a:extLst>
          </p:cNvPr>
          <p:cNvSpPr>
            <a:spLocks noGrp="1"/>
          </p:cNvSpPr>
          <p:nvPr>
            <p:ph type="body" sz="quarter" idx="18" hasCustomPrompt="1"/>
          </p:nvPr>
        </p:nvSpPr>
        <p:spPr>
          <a:xfrm>
            <a:off x="4817317"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62" name="Text Placeholder 6">
            <a:extLst>
              <a:ext uri="{FF2B5EF4-FFF2-40B4-BE49-F238E27FC236}">
                <a16:creationId xmlns:a16="http://schemas.microsoft.com/office/drawing/2014/main" id="{20870981-03B1-4422-BB79-EDD507A228F9}"/>
              </a:ext>
            </a:extLst>
          </p:cNvPr>
          <p:cNvSpPr>
            <a:spLocks noGrp="1"/>
          </p:cNvSpPr>
          <p:nvPr>
            <p:ph type="body" sz="quarter" idx="19" hasCustomPrompt="1"/>
          </p:nvPr>
        </p:nvSpPr>
        <p:spPr>
          <a:xfrm>
            <a:off x="4817317"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sp>
        <p:nvSpPr>
          <p:cNvPr id="66" name="Text Placeholder 6">
            <a:extLst>
              <a:ext uri="{FF2B5EF4-FFF2-40B4-BE49-F238E27FC236}">
                <a16:creationId xmlns:a16="http://schemas.microsoft.com/office/drawing/2014/main" id="{EDB03B59-59CA-4429-A546-2CF0E4DA0AE0}"/>
              </a:ext>
            </a:extLst>
          </p:cNvPr>
          <p:cNvSpPr>
            <a:spLocks noGrp="1"/>
          </p:cNvSpPr>
          <p:nvPr>
            <p:ph type="body" sz="quarter" idx="20" hasCustomPrompt="1"/>
          </p:nvPr>
        </p:nvSpPr>
        <p:spPr>
          <a:xfrm>
            <a:off x="8397733" y="4119170"/>
            <a:ext cx="2526020" cy="447558"/>
          </a:xfrm>
          <a:prstGeom prst="rect">
            <a:avLst/>
          </a:prstGeom>
        </p:spPr>
        <p:txBody>
          <a:bodyPr wrap="square" lIns="0" tIns="0" rIns="0" bIns="0" anchor="b">
            <a:spAutoFit/>
          </a:bodyPr>
          <a:lstStyle>
            <a:lvl1pPr marL="0" indent="0" algn="ctr" defTabSz="914309" rtl="0" eaLnBrk="1" latinLnBrk="0" hangingPunct="1">
              <a:buNone/>
              <a:defRPr lang="en-GB" sz="3200" b="1" kern="1200" spc="0" baseline="0" noProof="0" dirty="0">
                <a:solidFill>
                  <a:schemeClr val="bg1"/>
                </a:solidFill>
                <a:latin typeface="+mj-lt"/>
                <a:ea typeface="+mn-ea"/>
                <a:cs typeface="Avenir-Heavy"/>
                <a:rtl val="0"/>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67" name="Text Placeholder 6">
            <a:extLst>
              <a:ext uri="{FF2B5EF4-FFF2-40B4-BE49-F238E27FC236}">
                <a16:creationId xmlns:a16="http://schemas.microsoft.com/office/drawing/2014/main" id="{42E75224-8C11-481A-9B95-BFC55A6AC71B}"/>
              </a:ext>
            </a:extLst>
          </p:cNvPr>
          <p:cNvSpPr>
            <a:spLocks noGrp="1"/>
          </p:cNvSpPr>
          <p:nvPr>
            <p:ph type="body" sz="quarter" idx="21" hasCustomPrompt="1"/>
          </p:nvPr>
        </p:nvSpPr>
        <p:spPr>
          <a:xfrm>
            <a:off x="8397733" y="4700336"/>
            <a:ext cx="2526020" cy="415307"/>
          </a:xfrm>
          <a:prstGeom prst="rect">
            <a:avLst/>
          </a:prstGeom>
        </p:spPr>
        <p:txBody>
          <a:bodyPr wrap="square" lIns="0" tIns="0" rIns="0" bIns="0" anchor="t">
            <a:spAutoFit/>
          </a:bodyPr>
          <a:lstStyle>
            <a:lvl1pPr marL="0" indent="0" algn="ctr" rtl="0">
              <a:lnSpc>
                <a:spcPct val="105000"/>
              </a:lnSpc>
              <a:spcBef>
                <a:spcPts val="1200"/>
              </a:spcBef>
              <a:spcAft>
                <a:spcPts val="600"/>
              </a:spcAft>
              <a:buClr>
                <a:schemeClr val="accent2"/>
              </a:buClr>
              <a:buFontTx/>
              <a:buNone/>
              <a:defRPr sz="1300">
                <a:solidFill>
                  <a:schemeClr val="bg1"/>
                </a:solidFill>
              </a:defRPr>
            </a:lvl1pPr>
            <a:lvl2pPr marL="177809" indent="0" algn="ctr" rtl="0">
              <a:lnSpc>
                <a:spcPct val="105000"/>
              </a:lnSpc>
              <a:spcBef>
                <a:spcPts val="1200"/>
              </a:spcBef>
              <a:spcAft>
                <a:spcPts val="600"/>
              </a:spcAft>
              <a:buClr>
                <a:schemeClr val="accent2"/>
              </a:buClr>
              <a:buFontTx/>
              <a:buNone/>
              <a:defRPr sz="1300">
                <a:solidFill>
                  <a:schemeClr val="bg1"/>
                </a:solidFill>
              </a:defRPr>
            </a:lvl2pPr>
            <a:lvl3pPr marL="446110" indent="0" algn="ctr" rtl="0">
              <a:lnSpc>
                <a:spcPct val="105000"/>
              </a:lnSpc>
              <a:spcBef>
                <a:spcPts val="1200"/>
              </a:spcBef>
              <a:spcAft>
                <a:spcPts val="600"/>
              </a:spcAft>
              <a:buClr>
                <a:schemeClr val="accent2"/>
              </a:buClr>
              <a:buFontTx/>
              <a:buNone/>
              <a:defRPr sz="13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p:txBody>
      </p:sp>
      <p:cxnSp>
        <p:nvCxnSpPr>
          <p:cNvPr id="26" name="Rak 18">
            <a:extLst>
              <a:ext uri="{FF2B5EF4-FFF2-40B4-BE49-F238E27FC236}">
                <a16:creationId xmlns:a16="http://schemas.microsoft.com/office/drawing/2014/main" id="{0231AB0E-FDA4-4B2B-9F44-90C8C4152B90}"/>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204A3D06-114C-41BB-AF8C-5EC3A954231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46383496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BD59D769-AF76-E688-911C-020B071A50C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SE"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072216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79558695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3BCE441-2D35-C9D1-42FA-6D51AD64185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151575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96609880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128825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GB"/>
          </a:p>
        </p:txBody>
      </p:sp>
    </p:spTree>
    <p:extLst>
      <p:ext uri="{BB962C8B-B14F-4D97-AF65-F5344CB8AC3E}">
        <p14:creationId xmlns:p14="http://schemas.microsoft.com/office/powerpoint/2010/main" val="4093717285"/>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BFD04660-1407-46AD-A2D5-43844571DE9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3836695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3488584"/>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x2 Arrow Dark">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6ACE6EA-E998-4CDE-9F2C-46D39FB4E4E7}"/>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710002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CCCBB341-C529-4194-A638-ADBDD43EC8BC}"/>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30" name="Рисунок 5">
            <a:extLst>
              <a:ext uri="{FF2B5EF4-FFF2-40B4-BE49-F238E27FC236}">
                <a16:creationId xmlns:a16="http://schemas.microsoft.com/office/drawing/2014/main" id="{2AADD955-E953-44E1-BC9F-1CD96410B41D}"/>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endParaRPr lang="en-US"/>
          </a:p>
        </p:txBody>
      </p:sp>
    </p:spTree>
    <p:extLst>
      <p:ext uri="{BB962C8B-B14F-4D97-AF65-F5344CB8AC3E}">
        <p14:creationId xmlns:p14="http://schemas.microsoft.com/office/powerpoint/2010/main" val="873350696"/>
      </p:ext>
    </p:extLst>
  </p:cSld>
  <p:clrMapOvr>
    <a:masterClrMapping/>
  </p:clrMapOvr>
  <p:extLst>
    <p:ext uri="{DCECCB84-F9BA-43D5-87BE-67443E8EF086}">
      <p15:sldGuideLst xmlns:p15="http://schemas.microsoft.com/office/powerpoint/2012/main">
        <p15:guide id="4" orient="horz" pos="777" userDrawn="1">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guide id="12" orient="horz" pos="89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Page Image">
    <p:bg>
      <p:bgPr>
        <a:solidFill>
          <a:schemeClr val="tx1"/>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C97C14DD-D07E-9E79-156A-1D2387A6D96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SE" sz="1600" err="1">
              <a:solidFill>
                <a:schemeClr val="bg1"/>
              </a:solidFill>
            </a:endParaRPr>
          </a:p>
        </p:txBody>
      </p:sp>
      <p:graphicFrame>
        <p:nvGraphicFramePr>
          <p:cNvPr id="6" name="Object 5" hidden="1">
            <a:extLst>
              <a:ext uri="{FF2B5EF4-FFF2-40B4-BE49-F238E27FC236}">
                <a16:creationId xmlns:a16="http://schemas.microsoft.com/office/drawing/2014/main" id="{59974642-61FF-4EBF-8593-67164421A84A}"/>
              </a:ext>
            </a:extLst>
          </p:cNvPr>
          <p:cNvGraphicFramePr>
            <a:graphicFrameLocks noChangeAspect="1"/>
          </p:cNvGraphicFramePr>
          <p:nvPr userDrawn="1">
            <p:custDataLst>
              <p:tags r:id="rId2"/>
            </p:custDataLst>
            <p:extLst>
              <p:ext uri="{D42A27DB-BD31-4B8C-83A1-F6EECF244321}">
                <p14:modId xmlns:p14="http://schemas.microsoft.com/office/powerpoint/2010/main" val="459023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59974642-61FF-4EBF-8593-67164421A8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descr="A picture containing indoor, window, bed, wall&#10;&#10;Description automatically generated">
            <a:extLst>
              <a:ext uri="{FF2B5EF4-FFF2-40B4-BE49-F238E27FC236}">
                <a16:creationId xmlns:a16="http://schemas.microsoft.com/office/drawing/2014/main" id="{987CE276-7E6A-4FA1-A116-9309E79492E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FC0EDB3-856F-43DD-9541-A2427BAEC0CE}"/>
              </a:ext>
            </a:extLst>
          </p:cNvPr>
          <p:cNvSpPr/>
          <p:nvPr userDrawn="1"/>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sz="1800">
              <a:solidFill>
                <a:schemeClr val="bg1"/>
              </a:solidFill>
              <a:latin typeface="Avenir Next LT Pro" panose="020B0504020202020204" pitchFamily="34" charset="0"/>
            </a:endParaRPr>
          </a:p>
        </p:txBody>
      </p:sp>
      <p:grpSp>
        <p:nvGrpSpPr>
          <p:cNvPr id="10" name="Group 9">
            <a:extLst>
              <a:ext uri="{FF2B5EF4-FFF2-40B4-BE49-F238E27FC236}">
                <a16:creationId xmlns:a16="http://schemas.microsoft.com/office/drawing/2014/main" id="{DCB87307-C99F-584E-A5CB-E93EA2D29E9A}"/>
              </a:ext>
            </a:extLst>
          </p:cNvPr>
          <p:cNvGrpSpPr/>
          <p:nvPr userDrawn="1"/>
        </p:nvGrpSpPr>
        <p:grpSpPr>
          <a:xfrm>
            <a:off x="559716" y="694677"/>
            <a:ext cx="1360391" cy="329712"/>
            <a:chOff x="2620239" y="3330287"/>
            <a:chExt cx="10854282" cy="2630708"/>
          </a:xfrm>
          <a:solidFill>
            <a:schemeClr val="bg1"/>
          </a:solidFill>
        </p:grpSpPr>
        <p:sp>
          <p:nvSpPr>
            <p:cNvPr id="11" name="Freeform: Shape 3">
              <a:extLst>
                <a:ext uri="{FF2B5EF4-FFF2-40B4-BE49-F238E27FC236}">
                  <a16:creationId xmlns:a16="http://schemas.microsoft.com/office/drawing/2014/main" id="{F265FA6D-7B04-B140-97C7-CF01AA1D7252}"/>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endParaRPr lang="en-GB" sz="1200"/>
            </a:p>
          </p:txBody>
        </p:sp>
        <p:sp>
          <p:nvSpPr>
            <p:cNvPr id="12" name="Freeform: Shape 4">
              <a:extLst>
                <a:ext uri="{FF2B5EF4-FFF2-40B4-BE49-F238E27FC236}">
                  <a16:creationId xmlns:a16="http://schemas.microsoft.com/office/drawing/2014/main" id="{8CF9A99A-B849-EA48-AF91-D13BE6CB20A1}"/>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endParaRPr lang="en-GB" sz="1200"/>
            </a:p>
          </p:txBody>
        </p:sp>
        <p:sp>
          <p:nvSpPr>
            <p:cNvPr id="13" name="Freeform: Shape 5">
              <a:extLst>
                <a:ext uri="{FF2B5EF4-FFF2-40B4-BE49-F238E27FC236}">
                  <a16:creationId xmlns:a16="http://schemas.microsoft.com/office/drawing/2014/main" id="{336A6EC3-5F81-3940-9A1F-89E6C4EE5F0E}"/>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endParaRPr lang="en-GB" sz="1200"/>
            </a:p>
          </p:txBody>
        </p:sp>
        <p:sp>
          <p:nvSpPr>
            <p:cNvPr id="14" name="Freeform: Shape 6">
              <a:extLst>
                <a:ext uri="{FF2B5EF4-FFF2-40B4-BE49-F238E27FC236}">
                  <a16:creationId xmlns:a16="http://schemas.microsoft.com/office/drawing/2014/main" id="{06C8AD32-211E-9E4A-8409-1C13FC0F53D5}"/>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endParaRPr lang="en-GB" sz="1200"/>
            </a:p>
          </p:txBody>
        </p:sp>
        <p:sp>
          <p:nvSpPr>
            <p:cNvPr id="15" name="Freeform: Shape 7">
              <a:extLst>
                <a:ext uri="{FF2B5EF4-FFF2-40B4-BE49-F238E27FC236}">
                  <a16:creationId xmlns:a16="http://schemas.microsoft.com/office/drawing/2014/main" id="{899D9F40-C3C3-7A4B-A750-A492EDB888D9}"/>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endParaRPr lang="en-GB" sz="1200"/>
            </a:p>
          </p:txBody>
        </p:sp>
        <p:sp>
          <p:nvSpPr>
            <p:cNvPr id="16" name="Freeform: Shape 8">
              <a:extLst>
                <a:ext uri="{FF2B5EF4-FFF2-40B4-BE49-F238E27FC236}">
                  <a16:creationId xmlns:a16="http://schemas.microsoft.com/office/drawing/2014/main" id="{80209F0F-5BE0-424F-98BF-91731ECFBE28}"/>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endParaRPr lang="en-GB" sz="1200"/>
            </a:p>
          </p:txBody>
        </p:sp>
        <p:sp>
          <p:nvSpPr>
            <p:cNvPr id="17" name="Freeform: Shape 9">
              <a:extLst>
                <a:ext uri="{FF2B5EF4-FFF2-40B4-BE49-F238E27FC236}">
                  <a16:creationId xmlns:a16="http://schemas.microsoft.com/office/drawing/2014/main" id="{B0BC7287-73B2-EC48-A9CE-DE57EC4DAC1B}"/>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endParaRPr lang="en-GB" sz="1200"/>
            </a:p>
          </p:txBody>
        </p:sp>
        <p:sp>
          <p:nvSpPr>
            <p:cNvPr id="18" name="Freeform: Shape 10">
              <a:extLst>
                <a:ext uri="{FF2B5EF4-FFF2-40B4-BE49-F238E27FC236}">
                  <a16:creationId xmlns:a16="http://schemas.microsoft.com/office/drawing/2014/main" id="{E087C90C-2D72-AF4E-9685-646188039ADA}"/>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endParaRPr lang="en-GB" sz="1200"/>
            </a:p>
          </p:txBody>
        </p:sp>
        <p:sp>
          <p:nvSpPr>
            <p:cNvPr id="19" name="Freeform: Shape 11">
              <a:extLst>
                <a:ext uri="{FF2B5EF4-FFF2-40B4-BE49-F238E27FC236}">
                  <a16:creationId xmlns:a16="http://schemas.microsoft.com/office/drawing/2014/main" id="{ED92F23B-AD88-E640-9343-4C6336428FCC}"/>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endParaRPr lang="en-GB" sz="1200"/>
            </a:p>
          </p:txBody>
        </p:sp>
        <p:sp>
          <p:nvSpPr>
            <p:cNvPr id="20" name="Freeform: Shape 12">
              <a:extLst>
                <a:ext uri="{FF2B5EF4-FFF2-40B4-BE49-F238E27FC236}">
                  <a16:creationId xmlns:a16="http://schemas.microsoft.com/office/drawing/2014/main" id="{258BF092-9077-164C-A663-857FBDF43055}"/>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endParaRPr lang="en-GB" sz="1200"/>
            </a:p>
          </p:txBody>
        </p:sp>
        <p:sp>
          <p:nvSpPr>
            <p:cNvPr id="21" name="Freeform: Shape 13">
              <a:extLst>
                <a:ext uri="{FF2B5EF4-FFF2-40B4-BE49-F238E27FC236}">
                  <a16:creationId xmlns:a16="http://schemas.microsoft.com/office/drawing/2014/main" id="{91CB1781-E91B-E348-97B3-042CA5C92264}"/>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endParaRPr lang="en-GB" sz="1200"/>
            </a:p>
          </p:txBody>
        </p:sp>
      </p:grpSp>
      <p:sp>
        <p:nvSpPr>
          <p:cNvPr id="22" name="Text Placeholder 6">
            <a:extLst>
              <a:ext uri="{FF2B5EF4-FFF2-40B4-BE49-F238E27FC236}">
                <a16:creationId xmlns:a16="http://schemas.microsoft.com/office/drawing/2014/main" id="{F75E9CB9-D568-4F98-9ED3-73669451091E}"/>
              </a:ext>
            </a:extLst>
          </p:cNvPr>
          <p:cNvSpPr>
            <a:spLocks noGrp="1"/>
          </p:cNvSpPr>
          <p:nvPr>
            <p:ph type="body" sz="quarter" idx="15" hasCustomPrompt="1"/>
          </p:nvPr>
        </p:nvSpPr>
        <p:spPr>
          <a:xfrm>
            <a:off x="2072512" y="3571738"/>
            <a:ext cx="9559771" cy="1012072"/>
          </a:xfrm>
          <a:prstGeom prst="rect">
            <a:avLst/>
          </a:prstGeom>
          <a:ln>
            <a:noFill/>
          </a:ln>
        </p:spPr>
        <p:txBody>
          <a:bodyPr wrap="square" lIns="0" tIns="0" rIns="0" bIns="0">
            <a:spAutoFit/>
          </a:bodyPr>
          <a:lstStyle>
            <a:lvl1pPr marL="0" indent="0" algn="l" defTabSz="609630" rtl="0" eaLnBrk="1" latinLnBrk="0" hangingPunct="1">
              <a:lnSpc>
                <a:spcPct val="90000"/>
              </a:lnSpc>
              <a:spcBef>
                <a:spcPts val="667"/>
              </a:spcBef>
              <a:buFontTx/>
              <a:buNone/>
              <a:defRPr lang="sv-SE" sz="7200" b="1" i="0" kern="1200" cap="all" baseline="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GB" noProof="0"/>
              <a:t>title</a:t>
            </a:r>
          </a:p>
        </p:txBody>
      </p:sp>
      <p:cxnSp>
        <p:nvCxnSpPr>
          <p:cNvPr id="24" name="Straight Connector 21">
            <a:extLst>
              <a:ext uri="{FF2B5EF4-FFF2-40B4-BE49-F238E27FC236}">
                <a16:creationId xmlns:a16="http://schemas.microsoft.com/office/drawing/2014/main" id="{E996F9FE-FEA7-41E2-810C-8AD7F135A567}"/>
              </a:ext>
            </a:extLst>
          </p:cNvPr>
          <p:cNvCxnSpPr>
            <a:cxnSpLocks/>
          </p:cNvCxnSpPr>
          <p:nvPr userDrawn="1"/>
        </p:nvCxnSpPr>
        <p:spPr>
          <a:xfrm>
            <a:off x="1785323" y="3563347"/>
            <a:ext cx="0" cy="243787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332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1x1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2875"/>
            <a:ext cx="11070494" cy="489585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257663723"/>
      </p:ext>
    </p:extLst>
  </p:cSld>
  <p:clrMapOvr>
    <a:masterClrMapping/>
  </p:clrMapOvr>
  <p:extLst>
    <p:ext uri="{DCECCB84-F9BA-43D5-87BE-67443E8EF086}">
      <p15:sldGuideLst xmlns:p15="http://schemas.microsoft.com/office/powerpoint/2012/main">
        <p15:guide id="4" orient="horz" pos="890">
          <p15:clr>
            <a:srgbClr val="FBAE40"/>
          </p15:clr>
        </p15:guide>
        <p15:guide id="8"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1x2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bg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344203787"/>
      </p:ext>
    </p:extLst>
  </p:cSld>
  <p:clrMapOvr>
    <a:masterClrMapping/>
  </p:clrMapOvr>
  <p:extLst>
    <p:ext uri="{DCECCB84-F9BA-43D5-87BE-67443E8EF086}">
      <p15:sldGuideLst xmlns:p15="http://schemas.microsoft.com/office/powerpoint/2012/main">
        <p15:guide id="4" orient="horz" pos="777">
          <p15:clr>
            <a:srgbClr val="FBAE40"/>
          </p15:clr>
        </p15:guide>
        <p15:guide id="9" pos="3840">
          <p15:clr>
            <a:srgbClr val="FBAE40"/>
          </p15:clr>
        </p15:guide>
        <p15:guide id="10" pos="3795">
          <p15:clr>
            <a:srgbClr val="FBAE40"/>
          </p15:clr>
        </p15:guide>
        <p15:guide id="11" pos="3885">
          <p15:clr>
            <a:srgbClr val="FBAE40"/>
          </p15:clr>
        </p15:guide>
        <p15:guide id="12" orient="horz" pos="89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1x2 Arrow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710002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lang="en-GB" sz="2200" b="1" kern="120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 typeface="Arial" panose="020B0604020202020204" pitchFamily="34" charset="0"/>
              <a:buNone/>
            </a:pPr>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bg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bg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CCCBB341-C529-4194-A638-ADBDD43EC8BC}"/>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30" name="Рисунок 5">
            <a:extLst>
              <a:ext uri="{FF2B5EF4-FFF2-40B4-BE49-F238E27FC236}">
                <a16:creationId xmlns:a16="http://schemas.microsoft.com/office/drawing/2014/main" id="{2AADD955-E953-44E1-BC9F-1CD96410B41D}"/>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endParaRPr lang="en-US"/>
          </a:p>
        </p:txBody>
      </p:sp>
    </p:spTree>
    <p:extLst>
      <p:ext uri="{BB962C8B-B14F-4D97-AF65-F5344CB8AC3E}">
        <p14:creationId xmlns:p14="http://schemas.microsoft.com/office/powerpoint/2010/main" val="315856046"/>
      </p:ext>
    </p:extLst>
  </p:cSld>
  <p:clrMapOvr>
    <a:masterClrMapping/>
  </p:clrMapOvr>
  <p:extLst>
    <p:ext uri="{DCECCB84-F9BA-43D5-87BE-67443E8EF086}">
      <p15:sldGuideLst xmlns:p15="http://schemas.microsoft.com/office/powerpoint/2012/main">
        <p15:guide id="4" orient="horz" pos="77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guide id="12" orient="horz" pos="89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Empty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976369"/>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61184172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57342034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65609223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63046087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128367"/>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Empty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73875" cy="98360"/>
          </a:xfrm>
          <a:prstGeom prst="rect">
            <a:avLst/>
          </a:prstGeom>
        </p:spPr>
        <p:txBody>
          <a:bodyPr wrap="none" lIns="0" tIns="0" rIns="0" bIns="0">
            <a:spAutoFit/>
          </a:bodyPr>
          <a:lstStyle>
            <a:lvl1pPr marL="0" indent="0" rtl="0">
              <a:buNone/>
              <a:defRPr sz="700">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bg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5155908"/>
      </p:ext>
    </p:extLst>
  </p:cSld>
  <p:clrMapOvr>
    <a:masterClrMapping/>
  </p:clrMapOvr>
  <p:extLst>
    <p:ext uri="{DCECCB84-F9BA-43D5-87BE-67443E8EF086}">
      <p15:sldGuideLst xmlns:p15="http://schemas.microsoft.com/office/powerpoint/2012/main">
        <p15:guide id="6" orient="horz" pos="3974">
          <p15:clr>
            <a:srgbClr val="FBAE40"/>
          </p15:clr>
        </p15:guide>
        <p15:guide id="7" orient="horz" pos="77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C9F5FA0-9A5F-EF2C-50C2-1048C4BD1C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46693922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459323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1209161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87825039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27392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en-GB"/>
          </a:p>
        </p:txBody>
      </p:sp>
    </p:spTree>
    <p:extLst>
      <p:ext uri="{BB962C8B-B14F-4D97-AF65-F5344CB8AC3E}">
        <p14:creationId xmlns:p14="http://schemas.microsoft.com/office/powerpoint/2010/main" val="2382346599"/>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 1x1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961B3D00-72C8-9A34-A54F-30AE51F93B9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847965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317634977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097268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695944"/>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959AA6D-F761-0B18-65C3-946B98B3316C}"/>
              </a:ext>
            </a:extLst>
          </p:cNvPr>
          <p:cNvGraphicFramePr>
            <a:graphicFrameLocks noChangeAspect="1"/>
          </p:cNvGraphicFramePr>
          <p:nvPr userDrawn="1">
            <p:custDataLst>
              <p:tags r:id="rId1"/>
            </p:custDataLst>
            <p:extLst>
              <p:ext uri="{D42A27DB-BD31-4B8C-83A1-F6EECF244321}">
                <p14:modId xmlns:p14="http://schemas.microsoft.com/office/powerpoint/2010/main" val="2788421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2" name="think-cell data - do not delete" hidden="1">
                        <a:extLst>
                          <a:ext uri="{FF2B5EF4-FFF2-40B4-BE49-F238E27FC236}">
                            <a16:creationId xmlns:a16="http://schemas.microsoft.com/office/drawing/2014/main" id="{0959AA6D-F761-0B18-65C3-946B98B33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o not remove" hidden="1">
            <a:extLst>
              <a:ext uri="{FF2B5EF4-FFF2-40B4-BE49-F238E27FC236}">
                <a16:creationId xmlns:a16="http://schemas.microsoft.com/office/drawing/2014/main" id="{760FEBE2-63DE-E82A-73AA-C4C953F741E7}"/>
              </a:ext>
            </a:extLst>
          </p:cNvPr>
          <p:cNvSpPr/>
          <p:nvPr userDrawn="1">
            <p:custDataLst>
              <p:tags r:id="rId2"/>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rtl="0">
              <a:lnSpc>
                <a:spcPct val="104000"/>
              </a:lnSpc>
              <a:spcAft>
                <a:spcPts val="600"/>
              </a:spcAft>
            </a:pPr>
            <a:endParaRPr lang="en-GB" sz="1600">
              <a:solidFill>
                <a:schemeClr val="bg1"/>
              </a:solidFill>
            </a:endParaRPr>
          </a:p>
        </p:txBody>
      </p:sp>
    </p:spTree>
    <p:extLst>
      <p:ext uri="{BB962C8B-B14F-4D97-AF65-F5344CB8AC3E}">
        <p14:creationId xmlns:p14="http://schemas.microsoft.com/office/powerpoint/2010/main" val="7816400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ntent 1x1 Light">
    <p:spTree>
      <p:nvGrpSpPr>
        <p:cNvPr id="1" name=""/>
        <p:cNvGrpSpPr/>
        <p:nvPr/>
      </p:nvGrpSpPr>
      <p:grpSpPr>
        <a:xfrm>
          <a:off x="0" y="0"/>
          <a:ext cx="0" cy="0"/>
          <a:chOff x="0" y="0"/>
          <a:chExt cx="0" cy="0"/>
        </a:xfrm>
      </p:grpSpPr>
      <p:sp>
        <p:nvSpPr>
          <p:cNvPr id="63" name="Do not remove" hidden="1">
            <a:extLst>
              <a:ext uri="{FF2B5EF4-FFF2-40B4-BE49-F238E27FC236}">
                <a16:creationId xmlns:a16="http://schemas.microsoft.com/office/drawing/2014/main" id="{23240D0D-AAFB-15D8-B9E2-80A3E978804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42540224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1x2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C2F90506-7BD3-AC62-DF61-61F115C90CC5}"/>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1988388467"/>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 1x2 Light">
    <p:spTree>
      <p:nvGrpSpPr>
        <p:cNvPr id="1" name=""/>
        <p:cNvGrpSpPr/>
        <p:nvPr/>
      </p:nvGrpSpPr>
      <p:grpSpPr>
        <a:xfrm>
          <a:off x="0" y="0"/>
          <a:ext cx="0" cy="0"/>
          <a:chOff x="0" y="0"/>
          <a:chExt cx="0" cy="0"/>
        </a:xfrm>
      </p:grpSpPr>
      <p:sp>
        <p:nvSpPr>
          <p:cNvPr id="44" name="Do not remove" hidden="1">
            <a:extLst>
              <a:ext uri="{FF2B5EF4-FFF2-40B4-BE49-F238E27FC236}">
                <a16:creationId xmlns:a16="http://schemas.microsoft.com/office/drawing/2014/main" id="{27DC44F7-2D0A-D6CD-7579-8B7C1969CA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34" name="Rak 18">
            <a:extLst>
              <a:ext uri="{FF2B5EF4-FFF2-40B4-BE49-F238E27FC236}">
                <a16:creationId xmlns:a16="http://schemas.microsoft.com/office/drawing/2014/main" id="{CFCA9DFD-46D8-627D-BC7F-60F9BD1C9D3C}"/>
              </a:ext>
            </a:extLst>
          </p:cNvPr>
          <p:cNvCxnSpPr>
            <a:cxnSpLocks/>
          </p:cNvCxnSpPr>
          <p:nvPr userDrawn="1"/>
        </p:nvCxnSpPr>
        <p:spPr>
          <a:xfrm>
            <a:off x="3409881"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5" name="Text Placeholder 6">
            <a:extLst>
              <a:ext uri="{FF2B5EF4-FFF2-40B4-BE49-F238E27FC236}">
                <a16:creationId xmlns:a16="http://schemas.microsoft.com/office/drawing/2014/main" id="{834BB566-1866-C18D-2B26-D469E290E979}"/>
              </a:ext>
            </a:extLst>
          </p:cNvPr>
          <p:cNvSpPr>
            <a:spLocks noGrp="1"/>
          </p:cNvSpPr>
          <p:nvPr>
            <p:ph type="body" sz="quarter" idx="18" hasCustomPrompt="1"/>
          </p:nvPr>
        </p:nvSpPr>
        <p:spPr>
          <a:xfrm>
            <a:off x="340988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6" name="Text Placeholder 6">
            <a:extLst>
              <a:ext uri="{FF2B5EF4-FFF2-40B4-BE49-F238E27FC236}">
                <a16:creationId xmlns:a16="http://schemas.microsoft.com/office/drawing/2014/main" id="{513FCA59-FDF7-58DB-B9FF-4D97E5525A51}"/>
              </a:ext>
            </a:extLst>
          </p:cNvPr>
          <p:cNvSpPr>
            <a:spLocks noGrp="1"/>
          </p:cNvSpPr>
          <p:nvPr>
            <p:ph type="body" sz="quarter" idx="19" hasCustomPrompt="1"/>
          </p:nvPr>
        </p:nvSpPr>
        <p:spPr>
          <a:xfrm>
            <a:off x="340988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37" name="Rak 18">
            <a:extLst>
              <a:ext uri="{FF2B5EF4-FFF2-40B4-BE49-F238E27FC236}">
                <a16:creationId xmlns:a16="http://schemas.microsoft.com/office/drawing/2014/main" id="{0FF978C8-468E-F0BD-B15A-2EF1CCEC7CAD}"/>
              </a:ext>
            </a:extLst>
          </p:cNvPr>
          <p:cNvCxnSpPr>
            <a:cxnSpLocks/>
          </p:cNvCxnSpPr>
          <p:nvPr userDrawn="1"/>
        </p:nvCxnSpPr>
        <p:spPr>
          <a:xfrm>
            <a:off x="6260046"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38" name="Text Placeholder 6">
            <a:extLst>
              <a:ext uri="{FF2B5EF4-FFF2-40B4-BE49-F238E27FC236}">
                <a16:creationId xmlns:a16="http://schemas.microsoft.com/office/drawing/2014/main" id="{B02537A7-D340-2AD4-0763-1AB3CA1589BD}"/>
              </a:ext>
            </a:extLst>
          </p:cNvPr>
          <p:cNvSpPr>
            <a:spLocks noGrp="1"/>
          </p:cNvSpPr>
          <p:nvPr>
            <p:ph type="body" sz="quarter" idx="20" hasCustomPrompt="1"/>
          </p:nvPr>
        </p:nvSpPr>
        <p:spPr>
          <a:xfrm>
            <a:off x="6260044"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39" name="Text Placeholder 6">
            <a:extLst>
              <a:ext uri="{FF2B5EF4-FFF2-40B4-BE49-F238E27FC236}">
                <a16:creationId xmlns:a16="http://schemas.microsoft.com/office/drawing/2014/main" id="{59791353-CE22-4E4D-4989-0C1B5FAB3D58}"/>
              </a:ext>
            </a:extLst>
          </p:cNvPr>
          <p:cNvSpPr>
            <a:spLocks noGrp="1"/>
          </p:cNvSpPr>
          <p:nvPr>
            <p:ph type="body" sz="quarter" idx="21" hasCustomPrompt="1"/>
          </p:nvPr>
        </p:nvSpPr>
        <p:spPr>
          <a:xfrm>
            <a:off x="6260044"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40" name="Rak 18">
            <a:extLst>
              <a:ext uri="{FF2B5EF4-FFF2-40B4-BE49-F238E27FC236}">
                <a16:creationId xmlns:a16="http://schemas.microsoft.com/office/drawing/2014/main" id="{B104E389-B1CC-7154-0A76-6DF2AA186D3D}"/>
              </a:ext>
            </a:extLst>
          </p:cNvPr>
          <p:cNvCxnSpPr>
            <a:cxnSpLocks/>
          </p:cNvCxnSpPr>
          <p:nvPr userDrawn="1"/>
        </p:nvCxnSpPr>
        <p:spPr>
          <a:xfrm>
            <a:off x="9110210" y="1776099"/>
            <a:ext cx="25200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Text Placeholder 6">
            <a:extLst>
              <a:ext uri="{FF2B5EF4-FFF2-40B4-BE49-F238E27FC236}">
                <a16:creationId xmlns:a16="http://schemas.microsoft.com/office/drawing/2014/main" id="{F9AD7A97-8259-5CD1-97DA-9CBED3F9FC9D}"/>
              </a:ext>
            </a:extLst>
          </p:cNvPr>
          <p:cNvSpPr>
            <a:spLocks noGrp="1"/>
          </p:cNvSpPr>
          <p:nvPr>
            <p:ph type="body" sz="quarter" idx="22" hasCustomPrompt="1"/>
          </p:nvPr>
        </p:nvSpPr>
        <p:spPr>
          <a:xfrm>
            <a:off x="9110210" y="1417620"/>
            <a:ext cx="25200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43" name="Text Placeholder 6">
            <a:extLst>
              <a:ext uri="{FF2B5EF4-FFF2-40B4-BE49-F238E27FC236}">
                <a16:creationId xmlns:a16="http://schemas.microsoft.com/office/drawing/2014/main" id="{A70BB4E0-5070-13C9-D09A-C280EAFDF2EB}"/>
              </a:ext>
            </a:extLst>
          </p:cNvPr>
          <p:cNvSpPr>
            <a:spLocks noGrp="1"/>
          </p:cNvSpPr>
          <p:nvPr>
            <p:ph type="body" sz="quarter" idx="23" hasCustomPrompt="1"/>
          </p:nvPr>
        </p:nvSpPr>
        <p:spPr>
          <a:xfrm>
            <a:off x="9110210" y="1805215"/>
            <a:ext cx="25200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30030184"/>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948084472"/>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ntent 1x2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E4019138-AC8C-3C37-94A2-DB672F5848C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2294541530"/>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 1x2 Light">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8F94E127-8B26-F1E5-0845-7618EADB3DF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cxnSp>
        <p:nvCxnSpPr>
          <p:cNvPr id="5" name="Rak 18">
            <a:extLst>
              <a:ext uri="{FF2B5EF4-FFF2-40B4-BE49-F238E27FC236}">
                <a16:creationId xmlns:a16="http://schemas.microsoft.com/office/drawing/2014/main" id="{4D8D4303-DF67-2917-F0EC-6040856D90D0}"/>
              </a:ext>
            </a:extLst>
          </p:cNvPr>
          <p:cNvCxnSpPr>
            <a:cxnSpLocks/>
          </p:cNvCxnSpPr>
          <p:nvPr userDrawn="1"/>
        </p:nvCxnSpPr>
        <p:spPr>
          <a:xfrm>
            <a:off x="4366084"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 Placeholder 6">
            <a:extLst>
              <a:ext uri="{FF2B5EF4-FFF2-40B4-BE49-F238E27FC236}">
                <a16:creationId xmlns:a16="http://schemas.microsoft.com/office/drawing/2014/main" id="{5411BFAD-D93D-B9F7-81E1-2DAEF9611493}"/>
              </a:ext>
            </a:extLst>
          </p:cNvPr>
          <p:cNvSpPr>
            <a:spLocks noGrp="1"/>
          </p:cNvSpPr>
          <p:nvPr>
            <p:ph type="body" sz="quarter" idx="18" hasCustomPrompt="1"/>
          </p:nvPr>
        </p:nvSpPr>
        <p:spPr>
          <a:xfrm>
            <a:off x="4366084"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7" name="Text Placeholder 6">
            <a:extLst>
              <a:ext uri="{FF2B5EF4-FFF2-40B4-BE49-F238E27FC236}">
                <a16:creationId xmlns:a16="http://schemas.microsoft.com/office/drawing/2014/main" id="{1AE26D9D-C378-EBA7-88C4-DCB15FEBAC7A}"/>
              </a:ext>
            </a:extLst>
          </p:cNvPr>
          <p:cNvSpPr>
            <a:spLocks noGrp="1"/>
          </p:cNvSpPr>
          <p:nvPr>
            <p:ph type="body" sz="quarter" idx="19" hasCustomPrompt="1"/>
          </p:nvPr>
        </p:nvSpPr>
        <p:spPr>
          <a:xfrm>
            <a:off x="4366084"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8" name="Rak 18">
            <a:extLst>
              <a:ext uri="{FF2B5EF4-FFF2-40B4-BE49-F238E27FC236}">
                <a16:creationId xmlns:a16="http://schemas.microsoft.com/office/drawing/2014/main" id="{BDD558D8-CC81-707A-4397-D153990FB098}"/>
              </a:ext>
            </a:extLst>
          </p:cNvPr>
          <p:cNvCxnSpPr>
            <a:cxnSpLocks/>
          </p:cNvCxnSpPr>
          <p:nvPr userDrawn="1"/>
        </p:nvCxnSpPr>
        <p:spPr>
          <a:xfrm>
            <a:off x="8172452" y="1776099"/>
            <a:ext cx="3459834"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 Placeholder 6">
            <a:extLst>
              <a:ext uri="{FF2B5EF4-FFF2-40B4-BE49-F238E27FC236}">
                <a16:creationId xmlns:a16="http://schemas.microsoft.com/office/drawing/2014/main" id="{5EF4314E-C238-DCA0-0D6E-A3DEA541F237}"/>
              </a:ext>
            </a:extLst>
          </p:cNvPr>
          <p:cNvSpPr>
            <a:spLocks noGrp="1"/>
          </p:cNvSpPr>
          <p:nvPr>
            <p:ph type="body" sz="quarter" idx="20" hasCustomPrompt="1"/>
          </p:nvPr>
        </p:nvSpPr>
        <p:spPr>
          <a:xfrm>
            <a:off x="8172452" y="1417620"/>
            <a:ext cx="3459834"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0" name="Text Placeholder 6">
            <a:extLst>
              <a:ext uri="{FF2B5EF4-FFF2-40B4-BE49-F238E27FC236}">
                <a16:creationId xmlns:a16="http://schemas.microsoft.com/office/drawing/2014/main" id="{292A371C-0C8A-743B-3787-61E1589D6081}"/>
              </a:ext>
            </a:extLst>
          </p:cNvPr>
          <p:cNvSpPr>
            <a:spLocks noGrp="1"/>
          </p:cNvSpPr>
          <p:nvPr>
            <p:ph type="body" sz="quarter" idx="21" hasCustomPrompt="1"/>
          </p:nvPr>
        </p:nvSpPr>
        <p:spPr>
          <a:xfrm>
            <a:off x="8172452" y="1805215"/>
            <a:ext cx="3459834"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Tree>
    <p:extLst>
      <p:ext uri="{BB962C8B-B14F-4D97-AF65-F5344CB8AC3E}">
        <p14:creationId xmlns:p14="http://schemas.microsoft.com/office/powerpoint/2010/main" val="791233973"/>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Content 1x2 Ligh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FBADF8F-94DF-A8D1-1FB7-00BB307D35E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US" sz="1600" err="1">
              <a:solidFill>
                <a:schemeClr val="bg1"/>
              </a:solidFill>
            </a:endParaRPr>
          </a:p>
        </p:txBody>
      </p:sp>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0807076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Empty Ligh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C591BFE-F75E-A055-C626-B8EE4CFDA36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endParaRPr lang="en-GB" sz="1600" err="1">
              <a:solidFill>
                <a:schemeClr val="bg1"/>
              </a:solidFill>
            </a:endParaRPr>
          </a:p>
        </p:txBody>
      </p:sp>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Tree>
    <p:extLst>
      <p:ext uri="{BB962C8B-B14F-4D97-AF65-F5344CB8AC3E}">
        <p14:creationId xmlns:p14="http://schemas.microsoft.com/office/powerpoint/2010/main" val="4057761610"/>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1x1 Ligh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27F7C2-FE0E-4D20-BBF6-A8EAD6833A4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24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5" name="Text Placeholder 6">
            <a:extLst>
              <a:ext uri="{FF2B5EF4-FFF2-40B4-BE49-F238E27FC236}">
                <a16:creationId xmlns:a16="http://schemas.microsoft.com/office/drawing/2014/main" id="{96CFC3E0-B20F-4682-8C83-2CE25E263C88}"/>
              </a:ext>
            </a:extLst>
          </p:cNvPr>
          <p:cNvSpPr>
            <a:spLocks noGrp="1"/>
          </p:cNvSpPr>
          <p:nvPr>
            <p:ph type="body" sz="quarter" idx="14" hasCustomPrompt="1"/>
          </p:nvPr>
        </p:nvSpPr>
        <p:spPr>
          <a:xfrm>
            <a:off x="559716" y="1418399"/>
            <a:ext cx="11070494" cy="4890325"/>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47" name="Text Placeholder 6">
            <a:extLst>
              <a:ext uri="{FF2B5EF4-FFF2-40B4-BE49-F238E27FC236}">
                <a16:creationId xmlns:a16="http://schemas.microsoft.com/office/drawing/2014/main" id="{46608A52-1254-4C64-B73E-027FEE00D73C}"/>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
        <p:nvSpPr>
          <p:cNvPr id="9" name="Text Placeholder 6">
            <a:extLst>
              <a:ext uri="{FF2B5EF4-FFF2-40B4-BE49-F238E27FC236}">
                <a16:creationId xmlns:a16="http://schemas.microsoft.com/office/drawing/2014/main" id="{5DC30B91-31D0-4BC8-80A3-FFEBCFA29315}"/>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cxnSp>
        <p:nvCxnSpPr>
          <p:cNvPr id="10" name="Rak 18">
            <a:extLst>
              <a:ext uri="{FF2B5EF4-FFF2-40B4-BE49-F238E27FC236}">
                <a16:creationId xmlns:a16="http://schemas.microsoft.com/office/drawing/2014/main" id="{1BE284C6-A173-4143-954D-1566D8DE707F}"/>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6B403DE3-0C32-495F-922C-BD13F89B0EF3}"/>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464819636"/>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1x2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4C6CC75-9AA4-4F08-94A9-E57B9475840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1048453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13" name="Text Placeholder 6">
            <a:extLst>
              <a:ext uri="{FF2B5EF4-FFF2-40B4-BE49-F238E27FC236}">
                <a16:creationId xmlns:a16="http://schemas.microsoft.com/office/drawing/2014/main" id="{995D11B6-8E6F-463F-B2E0-D640038EA0D7}"/>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79607CB-1E5F-4EB0-A480-3486B218F8D6}"/>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Text Placeholder 6">
            <a:extLst>
              <a:ext uri="{FF2B5EF4-FFF2-40B4-BE49-F238E27FC236}">
                <a16:creationId xmlns:a16="http://schemas.microsoft.com/office/drawing/2014/main" id="{3525BA80-2D94-4F7F-9789-5A92F6462D4C}"/>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22" name="Rak 18">
            <a:extLst>
              <a:ext uri="{FF2B5EF4-FFF2-40B4-BE49-F238E27FC236}">
                <a16:creationId xmlns:a16="http://schemas.microsoft.com/office/drawing/2014/main" id="{E1A09E33-7A45-42B4-A0DD-4C5671812E57}"/>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A2EEAF26-3B9C-4998-8CFC-A00B5ED2EDA7}"/>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24" name="Text Placeholder 6">
            <a:extLst>
              <a:ext uri="{FF2B5EF4-FFF2-40B4-BE49-F238E27FC236}">
                <a16:creationId xmlns:a16="http://schemas.microsoft.com/office/drawing/2014/main" id="{804057A2-4DE4-4983-817D-2201D00783D3}"/>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25" name="Text Placeholder 6">
            <a:extLst>
              <a:ext uri="{FF2B5EF4-FFF2-40B4-BE49-F238E27FC236}">
                <a16:creationId xmlns:a16="http://schemas.microsoft.com/office/drawing/2014/main" id="{CC531DA8-BE04-473F-9F78-08CB3D50E93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cxnSp>
        <p:nvCxnSpPr>
          <p:cNvPr id="26" name="Rak 18">
            <a:extLst>
              <a:ext uri="{FF2B5EF4-FFF2-40B4-BE49-F238E27FC236}">
                <a16:creationId xmlns:a16="http://schemas.microsoft.com/office/drawing/2014/main" id="{5989FE93-F09C-45B8-B9DF-6B7EFAC38375}"/>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3FCBA64-E378-43F3-A0E8-21D4CB097287}"/>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Tree>
    <p:extLst>
      <p:ext uri="{BB962C8B-B14F-4D97-AF65-F5344CB8AC3E}">
        <p14:creationId xmlns:p14="http://schemas.microsoft.com/office/powerpoint/2010/main" val="831168378"/>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1x2 Arrow L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85F77CF-CF8A-448B-936A-97BD2AA2675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2741013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Rak 18">
            <a:extLst>
              <a:ext uri="{FF2B5EF4-FFF2-40B4-BE49-F238E27FC236}">
                <a16:creationId xmlns:a16="http://schemas.microsoft.com/office/drawing/2014/main" id="{82E03BCB-04A8-4382-8EA5-11A7ED82B431}"/>
              </a:ext>
            </a:extLst>
          </p:cNvPr>
          <p:cNvCxnSpPr>
            <a:cxnSpLocks/>
          </p:cNvCxnSpPr>
          <p:nvPr userDrawn="1"/>
        </p:nvCxnSpPr>
        <p:spPr>
          <a:xfrm>
            <a:off x="559716" y="1776099"/>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2" name="Text Placeholder 6">
            <a:extLst>
              <a:ext uri="{FF2B5EF4-FFF2-40B4-BE49-F238E27FC236}">
                <a16:creationId xmlns:a16="http://schemas.microsoft.com/office/drawing/2014/main" id="{CE929051-B95D-49B7-9158-E584BB9B3CB3}"/>
              </a:ext>
            </a:extLst>
          </p:cNvPr>
          <p:cNvSpPr>
            <a:spLocks noGrp="1"/>
          </p:cNvSpPr>
          <p:nvPr>
            <p:ph type="body" sz="quarter" idx="15" hasCustomPrompt="1"/>
          </p:nvPr>
        </p:nvSpPr>
        <p:spPr>
          <a:xfrm>
            <a:off x="559716" y="1417620"/>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cxnSp>
        <p:nvCxnSpPr>
          <p:cNvPr id="143" name="Rak 18">
            <a:extLst>
              <a:ext uri="{FF2B5EF4-FFF2-40B4-BE49-F238E27FC236}">
                <a16:creationId xmlns:a16="http://schemas.microsoft.com/office/drawing/2014/main" id="{2C7EA6A4-C022-448F-9F94-C246651D1A44}"/>
              </a:ext>
            </a:extLst>
          </p:cNvPr>
          <p:cNvCxnSpPr>
            <a:cxnSpLocks/>
          </p:cNvCxnSpPr>
          <p:nvPr userDrawn="1"/>
        </p:nvCxnSpPr>
        <p:spPr>
          <a:xfrm>
            <a:off x="6673010" y="1775162"/>
            <a:ext cx="495720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44" name="Text Placeholder 6">
            <a:extLst>
              <a:ext uri="{FF2B5EF4-FFF2-40B4-BE49-F238E27FC236}">
                <a16:creationId xmlns:a16="http://schemas.microsoft.com/office/drawing/2014/main" id="{3029E84A-CBD6-4586-A822-29B8BC1BCEEA}"/>
              </a:ext>
            </a:extLst>
          </p:cNvPr>
          <p:cNvSpPr>
            <a:spLocks noGrp="1"/>
          </p:cNvSpPr>
          <p:nvPr>
            <p:ph type="body" sz="quarter" idx="21" hasCustomPrompt="1"/>
          </p:nvPr>
        </p:nvSpPr>
        <p:spPr>
          <a:xfrm>
            <a:off x="6673010" y="1416683"/>
            <a:ext cx="4957200" cy="347527"/>
          </a:xfrm>
          <a:prstGeom prst="rect">
            <a:avLst/>
          </a:prstGeom>
        </p:spPr>
        <p:txBody>
          <a:bodyPr wrap="square" lIns="0" tIns="0" rIns="0" bIns="36000" anchor="b">
            <a:spAutoFit/>
          </a:bodyPr>
          <a:lstStyle>
            <a:lvl1pPr marL="0" indent="0" rtl="0">
              <a:buNone/>
              <a:defRPr sz="2200" b="1">
                <a:solidFill>
                  <a:schemeClr val="tx1"/>
                </a:solidFill>
                <a:latin typeface="+mj-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Title</a:t>
            </a:r>
          </a:p>
        </p:txBody>
      </p:sp>
      <p:sp>
        <p:nvSpPr>
          <p:cNvPr id="128" name="Text Placeholder 6">
            <a:extLst>
              <a:ext uri="{FF2B5EF4-FFF2-40B4-BE49-F238E27FC236}">
                <a16:creationId xmlns:a16="http://schemas.microsoft.com/office/drawing/2014/main" id="{59DD5D99-78F7-4E34-A285-04E315DFC74F}"/>
              </a:ext>
            </a:extLst>
          </p:cNvPr>
          <p:cNvSpPr>
            <a:spLocks noGrp="1"/>
          </p:cNvSpPr>
          <p:nvPr>
            <p:ph type="body" sz="quarter" idx="14" hasCustomPrompt="1"/>
          </p:nvPr>
        </p:nvSpPr>
        <p:spPr>
          <a:xfrm>
            <a:off x="559716"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29" name="Text Placeholder 6">
            <a:extLst>
              <a:ext uri="{FF2B5EF4-FFF2-40B4-BE49-F238E27FC236}">
                <a16:creationId xmlns:a16="http://schemas.microsoft.com/office/drawing/2014/main" id="{456F8595-D14D-4689-BAE6-D7FDD09028E4}"/>
              </a:ext>
            </a:extLst>
          </p:cNvPr>
          <p:cNvSpPr>
            <a:spLocks noGrp="1"/>
          </p:cNvSpPr>
          <p:nvPr>
            <p:ph type="body" sz="quarter" idx="22" hasCustomPrompt="1"/>
          </p:nvPr>
        </p:nvSpPr>
        <p:spPr>
          <a:xfrm>
            <a:off x="6673010" y="1805215"/>
            <a:ext cx="4957200" cy="4503510"/>
          </a:xfrm>
          <a:prstGeom prst="rect">
            <a:avLst/>
          </a:prstGeom>
        </p:spPr>
        <p:txBody>
          <a:bodyPr wrap="square" lIns="0" tIns="46800" rIns="90000" bIns="46800" anchor="t">
            <a:noAutofit/>
          </a:bodyPr>
          <a:lstStyle>
            <a:lvl1pPr marL="190510" indent="-190510" rtl="0">
              <a:lnSpc>
                <a:spcPct val="105000"/>
              </a:lnSpc>
              <a:spcBef>
                <a:spcPts val="0"/>
              </a:spcBef>
              <a:spcAft>
                <a:spcPts val="600"/>
              </a:spcAft>
              <a:buClr>
                <a:schemeClr val="accent2"/>
              </a:buClr>
              <a:buFont typeface="Arial" panose="020B0604020202020204" pitchFamily="34" charset="0"/>
              <a:buChar char="•"/>
              <a:defRPr sz="2000">
                <a:solidFill>
                  <a:schemeClr val="tx1"/>
                </a:solidFill>
              </a:defRPr>
            </a:lvl1pPr>
            <a:lvl2pPr marL="446110" indent="-268301"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2pPr>
            <a:lvl3pPr marL="719174" indent="-273064" rtl="0">
              <a:lnSpc>
                <a:spcPct val="105000"/>
              </a:lnSpc>
              <a:spcBef>
                <a:spcPts val="0"/>
              </a:spcBef>
              <a:spcAft>
                <a:spcPts val="600"/>
              </a:spcAft>
              <a:buClr>
                <a:schemeClr val="accent2"/>
              </a:buClr>
              <a:buFont typeface="Calibri" panose="020F0502020204030204" pitchFamily="34" charset="0"/>
              <a:buChar char="›"/>
              <a:defRPr sz="2000">
                <a:solidFill>
                  <a:schemeClr val="tx1"/>
                </a:solidFill>
              </a:defRPr>
            </a:lvl3pPr>
            <a:lvl4pPr marL="984299" indent="-265127" rtl="0">
              <a:lnSpc>
                <a:spcPts val="1533"/>
              </a:lnSpc>
              <a:buClr>
                <a:schemeClr val="accent3"/>
              </a:buClr>
              <a:buFont typeface="Calibri" panose="020F0502020204030204" pitchFamily="34" charset="0"/>
              <a:buChar char="−"/>
              <a:defRPr sz="1400">
                <a:solidFill>
                  <a:schemeClr val="tx1"/>
                </a:solidFill>
              </a:defRPr>
            </a:lvl4pPr>
            <a:lvl5pPr marL="1257363" indent="-273064">
              <a:lnSpc>
                <a:spcPts val="1533"/>
              </a:lnSpc>
              <a:buClr>
                <a:schemeClr val="accent5"/>
              </a:buClr>
              <a:buFont typeface="Calibri" panose="020F0502020204030204" pitchFamily="34" charset="0"/>
              <a:buChar char="−"/>
              <a:defRPr sz="1400">
                <a:solidFill>
                  <a:schemeClr val="accent3"/>
                </a:solidFill>
              </a:defRPr>
            </a:lvl5pPr>
          </a:lstStyle>
          <a:p>
            <a:pPr lvl="0"/>
            <a:r>
              <a:rPr lang="en-GB" noProof="0"/>
              <a:t>This is for presentation purposes. Keep it simple! </a:t>
            </a:r>
          </a:p>
          <a:p>
            <a:pPr lvl="1"/>
            <a:r>
              <a:rPr lang="en-GB" noProof="0"/>
              <a:t>Second level</a:t>
            </a:r>
          </a:p>
          <a:p>
            <a:pPr lvl="2"/>
            <a:r>
              <a:rPr lang="en-GB" noProof="0"/>
              <a:t>Third level</a:t>
            </a:r>
          </a:p>
        </p:txBody>
      </p:sp>
      <p:sp>
        <p:nvSpPr>
          <p:cNvPr id="18" name="Text Placeholder 6">
            <a:extLst>
              <a:ext uri="{FF2B5EF4-FFF2-40B4-BE49-F238E27FC236}">
                <a16:creationId xmlns:a16="http://schemas.microsoft.com/office/drawing/2014/main" id="{716F5EA6-4752-4ABD-AAED-46332FCD7A49}"/>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0B23997A-4183-4680-9D90-7B678D05F5D1}"/>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527E1D3B-E4EF-4ECF-928F-2A12060AB35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23" name="Text Placeholder 6">
            <a:extLst>
              <a:ext uri="{FF2B5EF4-FFF2-40B4-BE49-F238E27FC236}">
                <a16:creationId xmlns:a16="http://schemas.microsoft.com/office/drawing/2014/main" id="{7076700E-3983-469E-8300-A433AF34FB73}"/>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8" name="Рисунок 5">
            <a:extLst>
              <a:ext uri="{FF2B5EF4-FFF2-40B4-BE49-F238E27FC236}">
                <a16:creationId xmlns:a16="http://schemas.microsoft.com/office/drawing/2014/main" id="{FAB275EB-85DF-482D-A04D-001B7DE2E7A6}"/>
              </a:ext>
            </a:extLst>
          </p:cNvPr>
          <p:cNvSpPr/>
          <p:nvPr userDrawn="1"/>
        </p:nvSpPr>
        <p:spPr>
          <a:xfrm>
            <a:off x="6097269" y="1877428"/>
            <a:ext cx="168700" cy="4286519"/>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668109991"/>
      </p:ext>
    </p:extLst>
  </p:cSld>
  <p:clrMapOvr>
    <a:masterClrMapping/>
  </p:clrMapOvr>
  <p:extLst>
    <p:ext uri="{DCECCB84-F9BA-43D5-87BE-67443E8EF086}">
      <p15:sldGuideLst xmlns:p15="http://schemas.microsoft.com/office/powerpoint/2012/main">
        <p15:guide id="4" orient="horz" pos="867">
          <p15:clr>
            <a:srgbClr val="FBAE40"/>
          </p15:clr>
        </p15:guide>
        <p15:guide id="6" orient="horz" pos="3974">
          <p15:clr>
            <a:srgbClr val="FBAE40"/>
          </p15:clr>
        </p15:guide>
        <p15:guide id="9" pos="3840">
          <p15:clr>
            <a:srgbClr val="FBAE40"/>
          </p15:clr>
        </p15:guide>
        <p15:guide id="10" pos="3795">
          <p15:clr>
            <a:srgbClr val="FBAE40"/>
          </p15:clr>
        </p15:guide>
        <p15:guide id="11" pos="388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extLst>
              <p:ext uri="{D42A27DB-BD31-4B8C-83A1-F6EECF244321}">
                <p14:modId xmlns:p14="http://schemas.microsoft.com/office/powerpoint/2010/main" val="317283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492122"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cxnSp>
        <p:nvCxnSpPr>
          <p:cNvPr id="20" name="Rak 18">
            <a:extLst>
              <a:ext uri="{FF2B5EF4-FFF2-40B4-BE49-F238E27FC236}">
                <a16:creationId xmlns:a16="http://schemas.microsoft.com/office/drawing/2014/main" id="{A628D257-D014-4604-A3CC-468D0764CD67}"/>
              </a:ext>
            </a:extLst>
          </p:cNvPr>
          <p:cNvCxnSpPr>
            <a:cxnSpLocks/>
          </p:cNvCxnSpPr>
          <p:nvPr userDrawn="1"/>
        </p:nvCxnSpPr>
        <p:spPr>
          <a:xfrm>
            <a:off x="559716" y="1239089"/>
            <a:ext cx="1107049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4342547"/>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ntent Empty L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A438973-A555-49D6-8B19-73B5C8793EB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BA438973-A555-49D6-8B19-73B5C8793E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6">
            <a:extLst>
              <a:ext uri="{FF2B5EF4-FFF2-40B4-BE49-F238E27FC236}">
                <a16:creationId xmlns:a16="http://schemas.microsoft.com/office/drawing/2014/main" id="{70D8E1F1-716D-4481-8C30-01E127161557}"/>
              </a:ext>
            </a:extLst>
          </p:cNvPr>
          <p:cNvSpPr>
            <a:spLocks noGrp="1"/>
          </p:cNvSpPr>
          <p:nvPr>
            <p:ph type="body" sz="quarter" idx="17" hasCustomPrompt="1"/>
          </p:nvPr>
        </p:nvSpPr>
        <p:spPr>
          <a:xfrm>
            <a:off x="559716" y="6339532"/>
            <a:ext cx="585097" cy="96950"/>
          </a:xfrm>
          <a:prstGeom prst="rect">
            <a:avLst/>
          </a:prstGeom>
        </p:spPr>
        <p:txBody>
          <a:bodyPr wrap="none" lIns="0" tIns="0" rIns="0" bIns="0">
            <a:spAutoFit/>
          </a:bodyPr>
          <a:lstStyle>
            <a:lvl1pPr marL="0" indent="0" rtl="0">
              <a:buNone/>
              <a:defRPr sz="700">
                <a:solidFill>
                  <a:schemeClr val="accent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Footnote here</a:t>
            </a:r>
          </a:p>
        </p:txBody>
      </p:sp>
      <p:sp>
        <p:nvSpPr>
          <p:cNvPr id="21" name="Title 1">
            <a:extLst>
              <a:ext uri="{FF2B5EF4-FFF2-40B4-BE49-F238E27FC236}">
                <a16:creationId xmlns:a16="http://schemas.microsoft.com/office/drawing/2014/main" id="{AC42E02B-FEEF-414F-A674-BB225684111A}"/>
              </a:ext>
            </a:extLst>
          </p:cNvPr>
          <p:cNvSpPr>
            <a:spLocks noGrp="1"/>
          </p:cNvSpPr>
          <p:nvPr>
            <p:ph type="title" hasCustomPrompt="1"/>
          </p:nvPr>
        </p:nvSpPr>
        <p:spPr>
          <a:xfrm>
            <a:off x="559716" y="222048"/>
            <a:ext cx="11070494" cy="1016873"/>
          </a:xfrm>
          <a:prstGeom prst="rect">
            <a:avLst/>
          </a:prstGeom>
        </p:spPr>
        <p:txBody>
          <a:bodyPr vert="horz" wrap="square" lIns="0" tIns="0" rIns="0" bIns="36000" anchor="b">
            <a:noAutofit/>
          </a:bodyPr>
          <a:lstStyle>
            <a:lvl1pPr rtl="0">
              <a:defRPr lang="en-GB" sz="3400" b="1" i="0" kern="1200" cap="all" baseline="0" dirty="0">
                <a:solidFill>
                  <a:schemeClr val="tx1"/>
                </a:solidFill>
                <a:latin typeface="+mj-lt"/>
                <a:ea typeface="+mn-ea"/>
                <a:cs typeface="+mn-cs"/>
              </a:defRPr>
            </a:lvl1pPr>
          </a:lstStyle>
          <a:p>
            <a:pPr marL="0" lvl="0" indent="0" algn="l" defTabSz="609630" rtl="0" eaLnBrk="1" latinLnBrk="0" hangingPunct="1">
              <a:lnSpc>
                <a:spcPct val="90000"/>
              </a:lnSpc>
              <a:spcBef>
                <a:spcPts val="667"/>
              </a:spcBef>
              <a:buFontTx/>
              <a:buNone/>
            </a:pPr>
            <a:r>
              <a:rPr lang="en-GB"/>
              <a:t>Your Title Here</a:t>
            </a:r>
          </a:p>
        </p:txBody>
      </p:sp>
      <p:sp>
        <p:nvSpPr>
          <p:cNvPr id="7" name="Text Placeholder 6">
            <a:extLst>
              <a:ext uri="{FF2B5EF4-FFF2-40B4-BE49-F238E27FC236}">
                <a16:creationId xmlns:a16="http://schemas.microsoft.com/office/drawing/2014/main" id="{4BA2F423-749D-48F3-ADB3-0DCC013D5D18}"/>
              </a:ext>
            </a:extLst>
          </p:cNvPr>
          <p:cNvSpPr txBox="1">
            <a:spLocks/>
          </p:cNvSpPr>
          <p:nvPr userDrawn="1"/>
        </p:nvSpPr>
        <p:spPr>
          <a:xfrm>
            <a:off x="559716" y="6524625"/>
            <a:ext cx="142668" cy="129203"/>
          </a:xfrm>
          <a:prstGeom prst="rect">
            <a:avLst/>
          </a:prstGeom>
        </p:spPr>
        <p:txBody>
          <a:bodyPr wrap="non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5"/>
                </a:solidFill>
                <a:latin typeface="+mj-lt"/>
                <a:ea typeface="+mn-ea"/>
                <a:cs typeface="+mn-cs"/>
              </a:defRPr>
            </a:lvl1pPr>
            <a:lvl2pPr marL="669132" indent="-402432"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accent3"/>
                </a:solidFill>
                <a:latin typeface="+mj-lt"/>
                <a:ea typeface="+mn-ea"/>
                <a:cs typeface="+mn-cs"/>
              </a:defRPr>
            </a:lvl2pPr>
            <a:lvl3pPr marL="1078707"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3pPr>
            <a:lvl4pPr marL="1476375" indent="-397670"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4pPr>
            <a:lvl5pPr marL="1885950" indent="-409575" algn="l" defTabSz="914400" rtl="0" eaLnBrk="1" latinLnBrk="0" hangingPunct="1">
              <a:lnSpc>
                <a:spcPct val="90000"/>
              </a:lnSpc>
              <a:spcBef>
                <a:spcPts val="500"/>
              </a:spcBef>
              <a:buClr>
                <a:schemeClr val="accent5"/>
              </a:buClr>
              <a:buFont typeface="Calibri" panose="020F0502020204030204" pitchFamily="34" charset="0"/>
              <a:buChar char="−"/>
              <a:defRPr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fld id="{69038BEE-CD61-40A6-BBE0-020DC24B898D}" type="slidenum">
              <a:rPr lang="en-GB" sz="900" smtClean="0">
                <a:solidFill>
                  <a:schemeClr val="accent2"/>
                </a:solidFill>
                <a:latin typeface="+mn-lt"/>
              </a:rPr>
              <a:pPr algn="l" rtl="0"/>
              <a:t>‹#›</a:t>
            </a:fld>
            <a:endParaRPr lang="en-GB" sz="900">
              <a:solidFill>
                <a:schemeClr val="accent2"/>
              </a:solidFill>
              <a:latin typeface="+mn-lt"/>
            </a:endParaRPr>
          </a:p>
        </p:txBody>
      </p:sp>
    </p:spTree>
    <p:extLst>
      <p:ext uri="{BB962C8B-B14F-4D97-AF65-F5344CB8AC3E}">
        <p14:creationId xmlns:p14="http://schemas.microsoft.com/office/powerpoint/2010/main" val="262397413"/>
      </p:ext>
    </p:extLst>
  </p:cSld>
  <p:clrMapOvr>
    <a:masterClrMapping/>
  </p:clrMapOvr>
  <p:extLst>
    <p:ext uri="{DCECCB84-F9BA-43D5-87BE-67443E8EF086}">
      <p15:sldGuideLst xmlns:p15="http://schemas.microsoft.com/office/powerpoint/2012/main">
        <p15:guide id="6" orient="horz" pos="397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A - Pictur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DEB98AB-D115-CFF8-AA9F-7EEE3804075B}"/>
              </a:ext>
            </a:extLst>
          </p:cNvPr>
          <p:cNvGraphicFramePr>
            <a:graphicFrameLocks noChangeAspect="1"/>
          </p:cNvGraphicFramePr>
          <p:nvPr userDrawn="1">
            <p:custDataLst>
              <p:tags r:id="rId1"/>
            </p:custDataLst>
            <p:extLst>
              <p:ext uri="{D42A27DB-BD31-4B8C-83A1-F6EECF244321}">
                <p14:modId xmlns:p14="http://schemas.microsoft.com/office/powerpoint/2010/main" val="402318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3DEB98AB-D115-CFF8-AA9F-7EEE38040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ackground">
            <a:extLst>
              <a:ext uri="{FF2B5EF4-FFF2-40B4-BE49-F238E27FC236}">
                <a16:creationId xmlns:a16="http://schemas.microsoft.com/office/drawing/2014/main" id="{0B737575-01D0-412A-9D29-E526C18BE57A}"/>
              </a:ext>
            </a:extLst>
          </p:cNvPr>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2" name="Picture Placeholder 11">
            <a:extLst>
              <a:ext uri="{FF2B5EF4-FFF2-40B4-BE49-F238E27FC236}">
                <a16:creationId xmlns:a16="http://schemas.microsoft.com/office/drawing/2014/main" id="{28E09C0A-6889-4CA8-9B2B-65BCD22AD6D5}"/>
              </a:ext>
            </a:extLst>
          </p:cNvPr>
          <p:cNvSpPr>
            <a:spLocks noGrp="1"/>
          </p:cNvSpPr>
          <p:nvPr>
            <p:ph type="pic" sz="quarter" idx="13" hasCustomPrompt="1"/>
          </p:nvPr>
        </p:nvSpPr>
        <p:spPr bwMode="blackGray">
          <a:xfrm>
            <a:off x="0" y="-1"/>
            <a:ext cx="12193200" cy="6861600"/>
          </a:xfrm>
          <a:custGeom>
            <a:avLst/>
            <a:gdLst>
              <a:gd name="connsiteX0" fmla="*/ 360000 w 12193200"/>
              <a:gd name="connsiteY0" fmla="*/ 3337201 h 6861600"/>
              <a:gd name="connsiteX1" fmla="*/ 360000 w 12193200"/>
              <a:gd name="connsiteY1" fmla="*/ 6498001 h 6861600"/>
              <a:gd name="connsiteX2" fmla="*/ 11833200 w 12193200"/>
              <a:gd name="connsiteY2" fmla="*/ 6498001 h 6861600"/>
              <a:gd name="connsiteX3" fmla="*/ 11833200 w 12193200"/>
              <a:gd name="connsiteY3" fmla="*/ 3337201 h 6861600"/>
              <a:gd name="connsiteX4" fmla="*/ 0 w 12193200"/>
              <a:gd name="connsiteY4" fmla="*/ 0 h 6861600"/>
              <a:gd name="connsiteX5" fmla="*/ 12193200 w 12193200"/>
              <a:gd name="connsiteY5" fmla="*/ 0 h 6861600"/>
              <a:gd name="connsiteX6" fmla="*/ 12193200 w 12193200"/>
              <a:gd name="connsiteY6" fmla="*/ 6861600 h 6861600"/>
              <a:gd name="connsiteX7" fmla="*/ 0 w 12193200"/>
              <a:gd name="connsiteY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00" h="6861600">
                <a:moveTo>
                  <a:pt x="360000" y="3337201"/>
                </a:moveTo>
                <a:lnTo>
                  <a:pt x="360000" y="6498001"/>
                </a:lnTo>
                <a:lnTo>
                  <a:pt x="11833200" y="6498001"/>
                </a:lnTo>
                <a:lnTo>
                  <a:pt x="11833200" y="3337201"/>
                </a:lnTo>
                <a:close/>
                <a:moveTo>
                  <a:pt x="0" y="0"/>
                </a:moveTo>
                <a:lnTo>
                  <a:pt x="12193200" y="0"/>
                </a:lnTo>
                <a:lnTo>
                  <a:pt x="12193200" y="6861600"/>
                </a:lnTo>
                <a:lnTo>
                  <a:pt x="0" y="6861600"/>
                </a:lnTo>
                <a:close/>
              </a:path>
            </a:pathLst>
          </a:custGeom>
          <a:solidFill>
            <a:schemeClr val="bg1"/>
          </a:solidFill>
          <a:ln>
            <a:noFill/>
          </a:ln>
        </p:spPr>
        <p:txBody>
          <a:bodyPr wrap="square" lIns="144000" tIns="0" bIns="720000" anchor="ctr" anchorCtr="0">
            <a:noAutofit/>
          </a:bodyPr>
          <a:lstStyle>
            <a:lvl1pPr marL="0" indent="0" algn="ctr" rtl="0">
              <a:spcAft>
                <a:spcPts val="0"/>
              </a:spcAft>
              <a:buNone/>
              <a:defRPr sz="1600">
                <a:solidFill>
                  <a:schemeClr val="accent1"/>
                </a:solidFill>
              </a:defRPr>
            </a:lvl1pPr>
          </a:lstStyle>
          <a:p>
            <a:r>
              <a:rPr lang="en-GB"/>
              <a:t>Click to add picture</a:t>
            </a:r>
          </a:p>
        </p:txBody>
      </p:sp>
      <p:sp>
        <p:nvSpPr>
          <p:cNvPr id="5" name="Title 4">
            <a:extLst>
              <a:ext uri="{FF2B5EF4-FFF2-40B4-BE49-F238E27FC236}">
                <a16:creationId xmlns:a16="http://schemas.microsoft.com/office/drawing/2014/main" id="{267C38C0-2AB8-4298-B3DC-92C676C6E85B}"/>
              </a:ext>
            </a:extLst>
          </p:cNvPr>
          <p:cNvSpPr>
            <a:spLocks noGrp="1"/>
          </p:cNvSpPr>
          <p:nvPr>
            <p:ph type="title" hasCustomPrompt="1"/>
          </p:nvPr>
        </p:nvSpPr>
        <p:spPr>
          <a:xfrm>
            <a:off x="360000" y="3881451"/>
            <a:ext cx="5912901" cy="1220938"/>
          </a:xfrm>
        </p:spPr>
        <p:txBody>
          <a:bodyPr vert="horz" lIns="540000"/>
          <a:lstStyle>
            <a:lvl1pPr rtl="0">
              <a:defRPr sz="3600" b="1">
                <a:solidFill>
                  <a:schemeClr val="accent1"/>
                </a:solidFill>
              </a:defRPr>
            </a:lvl1pPr>
          </a:lstStyle>
          <a:p>
            <a:r>
              <a:rPr lang="en-GB"/>
              <a:t>Click to add title</a:t>
            </a:r>
          </a:p>
        </p:txBody>
      </p:sp>
      <p:sp>
        <p:nvSpPr>
          <p:cNvPr id="3" name="Subtitle 2"/>
          <p:cNvSpPr>
            <a:spLocks noGrp="1"/>
          </p:cNvSpPr>
          <p:nvPr>
            <p:ph type="subTitle" idx="1" hasCustomPrompt="1"/>
          </p:nvPr>
        </p:nvSpPr>
        <p:spPr>
          <a:xfrm>
            <a:off x="360000" y="4287600"/>
            <a:ext cx="5912901" cy="814789"/>
          </a:xfrm>
        </p:spPr>
        <p:txBody>
          <a:bodyPr lIns="540000"/>
          <a:lstStyle>
            <a:lvl1pPr marL="0" indent="0" algn="l" rtl="0">
              <a:spcBef>
                <a:spcPts val="0"/>
              </a:spcBef>
              <a:buFont typeface="Arial" panose="020B0604020202020204" pitchFamily="34" charset="0"/>
              <a:buChar char="​"/>
              <a:defRPr sz="2400" b="0">
                <a:solidFill>
                  <a:srgbClr val="7B8E84"/>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a:xfrm>
            <a:off x="7347600" y="3866400"/>
            <a:ext cx="3944683" cy="216000"/>
          </a:xfrm>
        </p:spPr>
        <p:txBody>
          <a:bodyPr/>
          <a:lstStyle>
            <a:lvl1pPr marL="0" indent="0" algn="r"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2" name="Logo">
            <a:extLst>
              <a:ext uri="{FF2B5EF4-FFF2-40B4-BE49-F238E27FC236}">
                <a16:creationId xmlns:a16="http://schemas.microsoft.com/office/drawing/2014/main" id="{51C0060C-21B8-4A15-A92D-D877792EF15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0000" y="5770800"/>
            <a:ext cx="1047750" cy="185738"/>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2E552578-CF23-401B-BBB3-B6A3E0CA1585}"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1958642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Image">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7525AA-A33B-4B5F-9224-C8280FFFCEE9}"/>
              </a:ext>
            </a:extLst>
          </p:cNvPr>
          <p:cNvGraphicFramePr>
            <a:graphicFrameLocks noChangeAspect="1"/>
          </p:cNvGraphicFramePr>
          <p:nvPr userDrawn="1">
            <p:custDataLst>
              <p:tags r:id="rId1"/>
            </p:custDataLst>
            <p:extLst>
              <p:ext uri="{D42A27DB-BD31-4B8C-83A1-F6EECF244321}">
                <p14:modId xmlns:p14="http://schemas.microsoft.com/office/powerpoint/2010/main" val="2334109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Object 1" hidden="1">
                        <a:extLst>
                          <a:ext uri="{FF2B5EF4-FFF2-40B4-BE49-F238E27FC236}">
                            <a16:creationId xmlns:a16="http://schemas.microsoft.com/office/drawing/2014/main" id="{E87525AA-A33B-4B5F-9224-C8280FFFCE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A picture containing building, outdoor, ground, person&#10;&#10;Description automatically generated">
            <a:extLst>
              <a:ext uri="{FF2B5EF4-FFF2-40B4-BE49-F238E27FC236}">
                <a16:creationId xmlns:a16="http://schemas.microsoft.com/office/drawing/2014/main" id="{A56523F4-905E-48C6-9B5F-5EC393012AC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07" name="Rectangle 106">
            <a:extLst>
              <a:ext uri="{FF2B5EF4-FFF2-40B4-BE49-F238E27FC236}">
                <a16:creationId xmlns:a16="http://schemas.microsoft.com/office/drawing/2014/main" id="{A0B4FB3A-52FD-4321-B960-730CD16F8950}"/>
              </a:ext>
            </a:extLst>
          </p:cNvPr>
          <p:cNvSpPr/>
          <p:nvPr userDrawn="1"/>
        </p:nvSpPr>
        <p:spPr>
          <a:xfrm>
            <a:off x="-1"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rtl="0"/>
            <a:endParaRPr lang="en-GB" sz="1800" noProof="0">
              <a:solidFill>
                <a:schemeClr val="bg1"/>
              </a:solidFill>
              <a:latin typeface="Avenir Next LT Pro" panose="020B0504020202020204" pitchFamily="34" charset="0"/>
            </a:endParaRPr>
          </a:p>
        </p:txBody>
      </p:sp>
      <p:sp>
        <p:nvSpPr>
          <p:cNvPr id="4" name="Text Placeholder 6">
            <a:extLst>
              <a:ext uri="{FF2B5EF4-FFF2-40B4-BE49-F238E27FC236}">
                <a16:creationId xmlns:a16="http://schemas.microsoft.com/office/drawing/2014/main" id="{074F9C06-724B-4E44-8E26-E717E6BD5F32}"/>
              </a:ext>
            </a:extLst>
          </p:cNvPr>
          <p:cNvSpPr>
            <a:spLocks noGrp="1"/>
          </p:cNvSpPr>
          <p:nvPr>
            <p:ph type="body" sz="quarter" idx="15" hasCustomPrompt="1"/>
          </p:nvPr>
        </p:nvSpPr>
        <p:spPr>
          <a:xfrm>
            <a:off x="2072512" y="3571738"/>
            <a:ext cx="9559771" cy="1012072"/>
          </a:xfrm>
          <a:prstGeom prst="rect">
            <a:avLst/>
          </a:prstGeom>
          <a:ln>
            <a:noFill/>
          </a:ln>
        </p:spPr>
        <p:txBody>
          <a:bodyPr wrap="square" lIns="0" tIns="0" rIns="0" bIns="0">
            <a:spAutoFit/>
          </a:bodyPr>
          <a:lstStyle>
            <a:lvl1pPr marL="0" indent="0" algn="l" defTabSz="609630" rtl="0" eaLnBrk="1" latinLnBrk="0" hangingPunct="1">
              <a:lnSpc>
                <a:spcPct val="90000"/>
              </a:lnSpc>
              <a:spcBef>
                <a:spcPts val="667"/>
              </a:spcBef>
              <a:buFontTx/>
              <a:buNone/>
              <a:defRPr lang="sv-SE" sz="7200" b="1" i="0" kern="1200" cap="all" baseline="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US" noProof="0"/>
              <a:t>title</a:t>
            </a:r>
            <a:endParaRPr lang="en-GB" noProof="0"/>
          </a:p>
        </p:txBody>
      </p:sp>
      <p:sp>
        <p:nvSpPr>
          <p:cNvPr id="8" name="Text Placeholder 6">
            <a:extLst>
              <a:ext uri="{FF2B5EF4-FFF2-40B4-BE49-F238E27FC236}">
                <a16:creationId xmlns:a16="http://schemas.microsoft.com/office/drawing/2014/main" id="{E121A4D1-8617-42C6-A25A-1D3D3A1F56D9}"/>
              </a:ext>
            </a:extLst>
          </p:cNvPr>
          <p:cNvSpPr>
            <a:spLocks noGrp="1"/>
          </p:cNvSpPr>
          <p:nvPr>
            <p:ph type="body" sz="quarter" idx="18" hasCustomPrompt="1"/>
          </p:nvPr>
        </p:nvSpPr>
        <p:spPr>
          <a:xfrm>
            <a:off x="2072510" y="4723660"/>
            <a:ext cx="5547479" cy="376129"/>
          </a:xfrm>
          <a:prstGeom prst="rect">
            <a:avLst/>
          </a:prstGeom>
          <a:ln>
            <a:noFill/>
          </a:ln>
        </p:spPr>
        <p:txBody>
          <a:bodyPr wrap="square" lIns="54000" tIns="0" rIns="0" bIns="0">
            <a:spAutoFit/>
          </a:bodyPr>
          <a:lstStyle>
            <a:lvl1pPr marL="0" indent="0" rtl="0">
              <a:lnSpc>
                <a:spcPct val="104000"/>
              </a:lnSpc>
              <a:buNone/>
              <a:defRPr sz="2400">
                <a:ln>
                  <a:noFill/>
                </a:ln>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Short description</a:t>
            </a:r>
          </a:p>
        </p:txBody>
      </p:sp>
      <p:grpSp>
        <p:nvGrpSpPr>
          <p:cNvPr id="10" name="Group 9">
            <a:extLst>
              <a:ext uri="{FF2B5EF4-FFF2-40B4-BE49-F238E27FC236}">
                <a16:creationId xmlns:a16="http://schemas.microsoft.com/office/drawing/2014/main" id="{8CF063A6-882E-F24F-9D2A-19EFCEEBAD95}"/>
              </a:ext>
            </a:extLst>
          </p:cNvPr>
          <p:cNvGrpSpPr/>
          <p:nvPr userDrawn="1"/>
        </p:nvGrpSpPr>
        <p:grpSpPr>
          <a:xfrm>
            <a:off x="559716" y="694677"/>
            <a:ext cx="1360391" cy="329712"/>
            <a:chOff x="2620239" y="3330287"/>
            <a:chExt cx="10854282" cy="2630708"/>
          </a:xfrm>
          <a:solidFill>
            <a:schemeClr val="bg1"/>
          </a:solidFill>
        </p:grpSpPr>
        <p:sp>
          <p:nvSpPr>
            <p:cNvPr id="11" name="Freeform: Shape 3">
              <a:extLst>
                <a:ext uri="{FF2B5EF4-FFF2-40B4-BE49-F238E27FC236}">
                  <a16:creationId xmlns:a16="http://schemas.microsoft.com/office/drawing/2014/main" id="{6082C9FA-B585-D943-9D17-64776AAA0266}"/>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noProof="0"/>
            </a:p>
          </p:txBody>
        </p:sp>
        <p:sp>
          <p:nvSpPr>
            <p:cNvPr id="12" name="Freeform: Shape 4">
              <a:extLst>
                <a:ext uri="{FF2B5EF4-FFF2-40B4-BE49-F238E27FC236}">
                  <a16:creationId xmlns:a16="http://schemas.microsoft.com/office/drawing/2014/main" id="{620F7B1F-1E36-7B4F-AECD-EA6EE5050021}"/>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noProof="0"/>
            </a:p>
          </p:txBody>
        </p:sp>
        <p:sp>
          <p:nvSpPr>
            <p:cNvPr id="13" name="Freeform: Shape 5">
              <a:extLst>
                <a:ext uri="{FF2B5EF4-FFF2-40B4-BE49-F238E27FC236}">
                  <a16:creationId xmlns:a16="http://schemas.microsoft.com/office/drawing/2014/main" id="{E5D823D4-B76E-A742-8D1A-D45D60585046}"/>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noProof="0"/>
            </a:p>
          </p:txBody>
        </p:sp>
        <p:sp>
          <p:nvSpPr>
            <p:cNvPr id="14" name="Freeform: Shape 6">
              <a:extLst>
                <a:ext uri="{FF2B5EF4-FFF2-40B4-BE49-F238E27FC236}">
                  <a16:creationId xmlns:a16="http://schemas.microsoft.com/office/drawing/2014/main" id="{6B5E702D-FE53-6146-96EB-C8C030E47B6C}"/>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noProof="0"/>
            </a:p>
          </p:txBody>
        </p:sp>
        <p:sp>
          <p:nvSpPr>
            <p:cNvPr id="15" name="Freeform: Shape 7">
              <a:extLst>
                <a:ext uri="{FF2B5EF4-FFF2-40B4-BE49-F238E27FC236}">
                  <a16:creationId xmlns:a16="http://schemas.microsoft.com/office/drawing/2014/main" id="{BD8BC97C-EE13-8343-91DF-9ECC8B918A98}"/>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noProof="0"/>
            </a:p>
          </p:txBody>
        </p:sp>
        <p:sp>
          <p:nvSpPr>
            <p:cNvPr id="16" name="Freeform: Shape 8">
              <a:extLst>
                <a:ext uri="{FF2B5EF4-FFF2-40B4-BE49-F238E27FC236}">
                  <a16:creationId xmlns:a16="http://schemas.microsoft.com/office/drawing/2014/main" id="{A11CAC61-FB5D-FD4B-936A-A9E9B94A6129}"/>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noProof="0"/>
            </a:p>
          </p:txBody>
        </p:sp>
        <p:sp>
          <p:nvSpPr>
            <p:cNvPr id="17" name="Freeform: Shape 9">
              <a:extLst>
                <a:ext uri="{FF2B5EF4-FFF2-40B4-BE49-F238E27FC236}">
                  <a16:creationId xmlns:a16="http://schemas.microsoft.com/office/drawing/2014/main" id="{2FBF7A47-C6C5-5E49-8BB5-CD8A58E12811}"/>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noProof="0"/>
            </a:p>
          </p:txBody>
        </p:sp>
        <p:sp>
          <p:nvSpPr>
            <p:cNvPr id="18" name="Freeform: Shape 10">
              <a:extLst>
                <a:ext uri="{FF2B5EF4-FFF2-40B4-BE49-F238E27FC236}">
                  <a16:creationId xmlns:a16="http://schemas.microsoft.com/office/drawing/2014/main" id="{88DFF38B-88C1-2D45-A1CA-8592FFDEE309}"/>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noProof="0"/>
            </a:p>
          </p:txBody>
        </p:sp>
        <p:sp>
          <p:nvSpPr>
            <p:cNvPr id="19" name="Freeform: Shape 11">
              <a:extLst>
                <a:ext uri="{FF2B5EF4-FFF2-40B4-BE49-F238E27FC236}">
                  <a16:creationId xmlns:a16="http://schemas.microsoft.com/office/drawing/2014/main" id="{3B68EB5F-84E3-384C-AC54-9C5397F95CB4}"/>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noProof="0"/>
            </a:p>
          </p:txBody>
        </p:sp>
        <p:sp>
          <p:nvSpPr>
            <p:cNvPr id="20" name="Freeform: Shape 12">
              <a:extLst>
                <a:ext uri="{FF2B5EF4-FFF2-40B4-BE49-F238E27FC236}">
                  <a16:creationId xmlns:a16="http://schemas.microsoft.com/office/drawing/2014/main" id="{BE1047E4-1E72-8F4B-9650-E96B02DA5C50}"/>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noProof="0"/>
            </a:p>
          </p:txBody>
        </p:sp>
        <p:sp>
          <p:nvSpPr>
            <p:cNvPr id="21" name="Freeform: Shape 13">
              <a:extLst>
                <a:ext uri="{FF2B5EF4-FFF2-40B4-BE49-F238E27FC236}">
                  <a16:creationId xmlns:a16="http://schemas.microsoft.com/office/drawing/2014/main" id="{17E4A7F0-C40E-4944-9792-2237F82EAE20}"/>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noProof="0"/>
            </a:p>
          </p:txBody>
        </p:sp>
      </p:grpSp>
      <p:cxnSp>
        <p:nvCxnSpPr>
          <p:cNvPr id="22" name="Straight Connector 21">
            <a:extLst>
              <a:ext uri="{FF2B5EF4-FFF2-40B4-BE49-F238E27FC236}">
                <a16:creationId xmlns:a16="http://schemas.microsoft.com/office/drawing/2014/main" id="{E4818972-7399-4B47-9445-D7455AC8746B}"/>
              </a:ext>
            </a:extLst>
          </p:cNvPr>
          <p:cNvCxnSpPr>
            <a:cxnSpLocks/>
          </p:cNvCxnSpPr>
          <p:nvPr userDrawn="1"/>
        </p:nvCxnSpPr>
        <p:spPr>
          <a:xfrm>
            <a:off x="1929160" y="2762266"/>
            <a:ext cx="0" cy="24378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586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B - Pictur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4968314-2E8A-63A5-2CE4-24950F351708}"/>
              </a:ext>
            </a:extLst>
          </p:cNvPr>
          <p:cNvGraphicFramePr>
            <a:graphicFrameLocks noChangeAspect="1"/>
          </p:cNvGraphicFramePr>
          <p:nvPr userDrawn="1">
            <p:custDataLst>
              <p:tags r:id="rId1"/>
            </p:custDataLst>
            <p:extLst>
              <p:ext uri="{D42A27DB-BD31-4B8C-83A1-F6EECF244321}">
                <p14:modId xmlns:p14="http://schemas.microsoft.com/office/powerpoint/2010/main" val="2698974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14968314-2E8A-63A5-2CE4-24950F3517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ackground">
            <a:extLst>
              <a:ext uri="{FF2B5EF4-FFF2-40B4-BE49-F238E27FC236}">
                <a16:creationId xmlns:a16="http://schemas.microsoft.com/office/drawing/2014/main" id="{766A4C8C-86F3-4BA6-9009-07613DF0A12B}"/>
              </a:ext>
            </a:extLst>
          </p:cNvPr>
          <p:cNvSpPr/>
          <p:nvPr userDrawn="1"/>
        </p:nvSpPr>
        <p:spPr>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2" name="Picture Placeholder 11">
            <a:extLst>
              <a:ext uri="{FF2B5EF4-FFF2-40B4-BE49-F238E27FC236}">
                <a16:creationId xmlns:a16="http://schemas.microsoft.com/office/drawing/2014/main" id="{28E09C0A-6889-4CA8-9B2B-65BCD22AD6D5}"/>
              </a:ext>
            </a:extLst>
          </p:cNvPr>
          <p:cNvSpPr>
            <a:spLocks noGrp="1"/>
          </p:cNvSpPr>
          <p:nvPr>
            <p:ph type="pic" sz="quarter" idx="13" hasCustomPrompt="1"/>
          </p:nvPr>
        </p:nvSpPr>
        <p:spPr bwMode="blackGray">
          <a:xfrm>
            <a:off x="0" y="-1"/>
            <a:ext cx="12193200" cy="6861600"/>
          </a:xfrm>
          <a:custGeom>
            <a:avLst/>
            <a:gdLst>
              <a:gd name="connsiteX0" fmla="*/ 360000 w 12193200"/>
              <a:gd name="connsiteY0" fmla="*/ 3337201 h 6861600"/>
              <a:gd name="connsiteX1" fmla="*/ 360000 w 12193200"/>
              <a:gd name="connsiteY1" fmla="*/ 6498001 h 6861600"/>
              <a:gd name="connsiteX2" fmla="*/ 11833200 w 12193200"/>
              <a:gd name="connsiteY2" fmla="*/ 6498001 h 6861600"/>
              <a:gd name="connsiteX3" fmla="*/ 11833200 w 12193200"/>
              <a:gd name="connsiteY3" fmla="*/ 3337201 h 6861600"/>
              <a:gd name="connsiteX4" fmla="*/ 0 w 12193200"/>
              <a:gd name="connsiteY4" fmla="*/ 0 h 6861600"/>
              <a:gd name="connsiteX5" fmla="*/ 12193200 w 12193200"/>
              <a:gd name="connsiteY5" fmla="*/ 0 h 6861600"/>
              <a:gd name="connsiteX6" fmla="*/ 12193200 w 12193200"/>
              <a:gd name="connsiteY6" fmla="*/ 6861600 h 6861600"/>
              <a:gd name="connsiteX7" fmla="*/ 0 w 12193200"/>
              <a:gd name="connsiteY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00" h="6861600">
                <a:moveTo>
                  <a:pt x="360000" y="3337201"/>
                </a:moveTo>
                <a:lnTo>
                  <a:pt x="360000" y="6498001"/>
                </a:lnTo>
                <a:lnTo>
                  <a:pt x="11833200" y="6498001"/>
                </a:lnTo>
                <a:lnTo>
                  <a:pt x="11833200" y="3337201"/>
                </a:lnTo>
                <a:close/>
                <a:moveTo>
                  <a:pt x="0" y="0"/>
                </a:moveTo>
                <a:lnTo>
                  <a:pt x="12193200" y="0"/>
                </a:lnTo>
                <a:lnTo>
                  <a:pt x="12193200" y="6861600"/>
                </a:lnTo>
                <a:lnTo>
                  <a:pt x="0" y="6861600"/>
                </a:lnTo>
                <a:close/>
              </a:path>
            </a:pathLst>
          </a:custGeom>
          <a:solidFill>
            <a:schemeClr val="bg1"/>
          </a:solidFill>
        </p:spPr>
        <p:txBody>
          <a:bodyPr wrap="square" lIns="144000" tIns="0" bIns="720000" anchor="ctr" anchorCtr="0">
            <a:noAutofit/>
          </a:bodyPr>
          <a:lstStyle>
            <a:lvl1pPr marL="0" indent="0" algn="ctr" rtl="0">
              <a:spcAft>
                <a:spcPts val="0"/>
              </a:spcAft>
              <a:buNone/>
              <a:defRPr sz="1600">
                <a:solidFill>
                  <a:schemeClr val="accent1"/>
                </a:solidFill>
              </a:defRPr>
            </a:lvl1pPr>
          </a:lstStyle>
          <a:p>
            <a:r>
              <a:rPr lang="en-GB"/>
              <a:t>Click to add picture</a:t>
            </a:r>
          </a:p>
        </p:txBody>
      </p:sp>
      <p:sp>
        <p:nvSpPr>
          <p:cNvPr id="5" name="Title 4">
            <a:extLst>
              <a:ext uri="{FF2B5EF4-FFF2-40B4-BE49-F238E27FC236}">
                <a16:creationId xmlns:a16="http://schemas.microsoft.com/office/drawing/2014/main" id="{267C38C0-2AB8-4298-B3DC-92C676C6E85B}"/>
              </a:ext>
            </a:extLst>
          </p:cNvPr>
          <p:cNvSpPr>
            <a:spLocks noGrp="1"/>
          </p:cNvSpPr>
          <p:nvPr>
            <p:ph type="title" hasCustomPrompt="1"/>
          </p:nvPr>
        </p:nvSpPr>
        <p:spPr bwMode="ltGray">
          <a:xfrm>
            <a:off x="360000" y="3881451"/>
            <a:ext cx="5912901" cy="1220400"/>
          </a:xfrm>
        </p:spPr>
        <p:txBody>
          <a:bodyPr vert="horz" lIns="540000"/>
          <a:lstStyle>
            <a:lvl1pPr rtl="0">
              <a:defRPr sz="3600" b="1">
                <a:solidFill>
                  <a:schemeClr val="bg2"/>
                </a:solidFill>
              </a:defRPr>
            </a:lvl1pPr>
          </a:lstStyle>
          <a:p>
            <a:r>
              <a:rPr lang="en-GB"/>
              <a:t>Click to add title</a:t>
            </a:r>
          </a:p>
        </p:txBody>
      </p:sp>
      <p:sp>
        <p:nvSpPr>
          <p:cNvPr id="3" name="Subtitle 2"/>
          <p:cNvSpPr>
            <a:spLocks noGrp="1"/>
          </p:cNvSpPr>
          <p:nvPr>
            <p:ph type="subTitle" idx="1" hasCustomPrompt="1"/>
          </p:nvPr>
        </p:nvSpPr>
        <p:spPr bwMode="ltGray">
          <a:xfrm>
            <a:off x="360000" y="4287600"/>
            <a:ext cx="5912901" cy="814789"/>
          </a:xfrm>
        </p:spPr>
        <p:txBody>
          <a:bodyPr lIns="540000"/>
          <a:lstStyle>
            <a:lvl1pPr marL="0" indent="0" algn="l" rtl="0">
              <a:spcBef>
                <a:spcPts val="0"/>
              </a:spcBef>
              <a:buFont typeface="Arial" panose="020B0604020202020204" pitchFamily="34" charset="0"/>
              <a:buChar char="​"/>
              <a:defRPr sz="2400" b="0">
                <a:solidFill>
                  <a:schemeClr val="bg2"/>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bwMode="ltGray">
          <a:xfrm>
            <a:off x="7347600" y="3866400"/>
            <a:ext cx="3944683" cy="216000"/>
          </a:xfrm>
        </p:spPr>
        <p:txBody>
          <a:bodyPr/>
          <a:lstStyle>
            <a:lvl1pPr marL="0" indent="0" algn="r"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2" name="Logo">
            <a:extLst>
              <a:ext uri="{FF2B5EF4-FFF2-40B4-BE49-F238E27FC236}">
                <a16:creationId xmlns:a16="http://schemas.microsoft.com/office/drawing/2014/main" id="{51C0060C-21B8-4A15-A92D-D877792EF15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00000" y="5770800"/>
            <a:ext cx="1047750" cy="185737"/>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F99127A2-E3D3-4191-8641-89D766DBA260}"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33376047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A6FE15B-BE1A-9045-37F5-376193036000}"/>
              </a:ext>
            </a:extLst>
          </p:cNvPr>
          <p:cNvGraphicFramePr>
            <a:graphicFrameLocks noChangeAspect="1"/>
          </p:cNvGraphicFramePr>
          <p:nvPr userDrawn="1">
            <p:custDataLst>
              <p:tags r:id="rId1"/>
            </p:custDataLst>
            <p:extLst>
              <p:ext uri="{D42A27DB-BD31-4B8C-83A1-F6EECF244321}">
                <p14:modId xmlns:p14="http://schemas.microsoft.com/office/powerpoint/2010/main" val="2714301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DA6FE15B-BE1A-9045-37F5-3761930360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17466171-90F2-41A4-A607-9634013AD082}"/>
              </a:ext>
            </a:extLst>
          </p:cNvPr>
          <p:cNvSpPr/>
          <p:nvPr userDrawn="1"/>
        </p:nvSpPr>
        <p:spPr>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2" name="Rectangle 1">
            <a:extLst>
              <a:ext uri="{FF2B5EF4-FFF2-40B4-BE49-F238E27FC236}">
                <a16:creationId xmlns:a16="http://schemas.microsoft.com/office/drawing/2014/main" id="{077A7A86-C361-4522-A9F7-92A0CAF96148}"/>
              </a:ext>
            </a:extLst>
          </p:cNvPr>
          <p:cNvSpPr/>
          <p:nvPr userDrawn="1"/>
        </p:nvSpPr>
        <p:spPr bwMode="white">
          <a:xfrm>
            <a:off x="360000" y="3337200"/>
            <a:ext cx="11473200" cy="316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1" name="Title 4">
            <a:extLst>
              <a:ext uri="{FF2B5EF4-FFF2-40B4-BE49-F238E27FC236}">
                <a16:creationId xmlns:a16="http://schemas.microsoft.com/office/drawing/2014/main" id="{A5269EFD-BE98-46FE-86CC-E57081BEAE04}"/>
              </a:ext>
            </a:extLst>
          </p:cNvPr>
          <p:cNvSpPr>
            <a:spLocks noGrp="1"/>
          </p:cNvSpPr>
          <p:nvPr>
            <p:ph type="title" hasCustomPrompt="1"/>
          </p:nvPr>
        </p:nvSpPr>
        <p:spPr>
          <a:xfrm>
            <a:off x="360000" y="3881451"/>
            <a:ext cx="5912901" cy="1220938"/>
          </a:xfrm>
        </p:spPr>
        <p:txBody>
          <a:bodyPr vert="horz" lIns="540000"/>
          <a:lstStyle>
            <a:lvl1pPr rtl="0">
              <a:defRPr sz="3600" b="1">
                <a:solidFill>
                  <a:schemeClr val="accent1"/>
                </a:solidFill>
              </a:defRPr>
            </a:lvl1pPr>
          </a:lstStyle>
          <a:p>
            <a:r>
              <a:rPr lang="en-GB"/>
              <a:t>Click to add title</a:t>
            </a:r>
          </a:p>
        </p:txBody>
      </p:sp>
      <p:sp>
        <p:nvSpPr>
          <p:cNvPr id="3" name="Subtitle 2"/>
          <p:cNvSpPr>
            <a:spLocks noGrp="1"/>
          </p:cNvSpPr>
          <p:nvPr>
            <p:ph type="subTitle" idx="1" hasCustomPrompt="1"/>
          </p:nvPr>
        </p:nvSpPr>
        <p:spPr>
          <a:xfrm>
            <a:off x="360000" y="4287600"/>
            <a:ext cx="5912901" cy="814789"/>
          </a:xfrm>
        </p:spPr>
        <p:txBody>
          <a:bodyPr lIns="540000"/>
          <a:lstStyle>
            <a:lvl1pPr marL="0" indent="0" algn="l" rtl="0">
              <a:spcBef>
                <a:spcPts val="0"/>
              </a:spcBef>
              <a:buFont typeface="Arial" panose="020B0604020202020204" pitchFamily="34" charset="0"/>
              <a:buChar char="​"/>
              <a:defRPr sz="2400" b="0">
                <a:solidFill>
                  <a:srgbClr val="7B8E84"/>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a:xfrm>
            <a:off x="7347600" y="3866400"/>
            <a:ext cx="3944683" cy="216000"/>
          </a:xfrm>
        </p:spPr>
        <p:txBody>
          <a:bodyPr/>
          <a:lstStyle>
            <a:lvl1pPr marL="0" indent="0" algn="r"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5" name="Logo">
            <a:extLst>
              <a:ext uri="{FF2B5EF4-FFF2-40B4-BE49-F238E27FC236}">
                <a16:creationId xmlns:a16="http://schemas.microsoft.com/office/drawing/2014/main" id="{443203F4-388D-43FA-94AF-8D741679B61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0000" y="5770800"/>
            <a:ext cx="1047750" cy="185738"/>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CAB43233-31FA-4415-8E4B-1C95E01C1357}"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38549150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AF9923F-D787-0DFE-285F-D5AB63FAEE29}"/>
              </a:ext>
            </a:extLst>
          </p:cNvPr>
          <p:cNvGraphicFramePr>
            <a:graphicFrameLocks noChangeAspect="1"/>
          </p:cNvGraphicFramePr>
          <p:nvPr userDrawn="1">
            <p:custDataLst>
              <p:tags r:id="rId1"/>
            </p:custDataLst>
            <p:extLst>
              <p:ext uri="{D42A27DB-BD31-4B8C-83A1-F6EECF244321}">
                <p14:modId xmlns:p14="http://schemas.microsoft.com/office/powerpoint/2010/main" val="1415939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7AF9923F-D787-0DFE-285F-D5AB63FAEE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17466171-90F2-41A4-A607-9634013AD082}"/>
              </a:ext>
            </a:extLst>
          </p:cNvPr>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2" name="Rectangle 1">
            <a:extLst>
              <a:ext uri="{FF2B5EF4-FFF2-40B4-BE49-F238E27FC236}">
                <a16:creationId xmlns:a16="http://schemas.microsoft.com/office/drawing/2014/main" id="{077A7A86-C361-4522-A9F7-92A0CAF96148}"/>
              </a:ext>
            </a:extLst>
          </p:cNvPr>
          <p:cNvSpPr/>
          <p:nvPr userDrawn="1"/>
        </p:nvSpPr>
        <p:spPr>
          <a:xfrm>
            <a:off x="360000" y="3337200"/>
            <a:ext cx="11473200" cy="316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1" name="Title 4">
            <a:extLst>
              <a:ext uri="{FF2B5EF4-FFF2-40B4-BE49-F238E27FC236}">
                <a16:creationId xmlns:a16="http://schemas.microsoft.com/office/drawing/2014/main" id="{A5269EFD-BE98-46FE-86CC-E57081BEAE04}"/>
              </a:ext>
            </a:extLst>
          </p:cNvPr>
          <p:cNvSpPr>
            <a:spLocks noGrp="1"/>
          </p:cNvSpPr>
          <p:nvPr>
            <p:ph type="title" hasCustomPrompt="1"/>
          </p:nvPr>
        </p:nvSpPr>
        <p:spPr bwMode="white">
          <a:xfrm>
            <a:off x="360000" y="3881451"/>
            <a:ext cx="5912901" cy="540000"/>
          </a:xfrm>
        </p:spPr>
        <p:txBody>
          <a:bodyPr vert="horz" lIns="540000"/>
          <a:lstStyle>
            <a:lvl1pPr rtl="0">
              <a:defRPr sz="3600" b="1">
                <a:solidFill>
                  <a:schemeClr val="bg2"/>
                </a:solidFill>
              </a:defRPr>
            </a:lvl1pPr>
          </a:lstStyle>
          <a:p>
            <a:r>
              <a:rPr lang="en-GB"/>
              <a:t>Click to add title</a:t>
            </a:r>
          </a:p>
        </p:txBody>
      </p:sp>
      <p:sp>
        <p:nvSpPr>
          <p:cNvPr id="3" name="Subtitle 2"/>
          <p:cNvSpPr>
            <a:spLocks noGrp="1"/>
          </p:cNvSpPr>
          <p:nvPr>
            <p:ph type="subTitle" idx="1" hasCustomPrompt="1"/>
          </p:nvPr>
        </p:nvSpPr>
        <p:spPr bwMode="white">
          <a:xfrm>
            <a:off x="360000" y="4416855"/>
            <a:ext cx="5912901" cy="814789"/>
          </a:xfrm>
        </p:spPr>
        <p:txBody>
          <a:bodyPr lIns="540000"/>
          <a:lstStyle>
            <a:lvl1pPr marL="0" indent="0" algn="l" rtl="0">
              <a:spcBef>
                <a:spcPts val="0"/>
              </a:spcBef>
              <a:buFont typeface="Arial" panose="020B0604020202020204" pitchFamily="34" charset="0"/>
              <a:buChar char="​"/>
              <a:defRPr sz="2400" b="0">
                <a:solidFill>
                  <a:schemeClr val="bg2"/>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bwMode="white">
          <a:xfrm>
            <a:off x="7347600" y="3866400"/>
            <a:ext cx="3944683" cy="216000"/>
          </a:xfrm>
        </p:spPr>
        <p:txBody>
          <a:bodyPr/>
          <a:lstStyle>
            <a:lvl1pPr marL="0" indent="0" algn="r"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6" name="Logo">
            <a:extLst>
              <a:ext uri="{FF2B5EF4-FFF2-40B4-BE49-F238E27FC236}">
                <a16:creationId xmlns:a16="http://schemas.microsoft.com/office/drawing/2014/main" id="{687A3549-3DB8-4642-9D81-2891FEBA557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00000" y="5770800"/>
            <a:ext cx="1047750" cy="185737"/>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CAB43233-31FA-4415-8E4B-1C95E01C1357}"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27544475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C - Pictur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D0D2174-1AD9-DF38-7BFA-BB182C56ABD9}"/>
              </a:ext>
            </a:extLst>
          </p:cNvPr>
          <p:cNvGraphicFramePr>
            <a:graphicFrameLocks noChangeAspect="1"/>
          </p:cNvGraphicFramePr>
          <p:nvPr userDrawn="1">
            <p:custDataLst>
              <p:tags r:id="rId1"/>
            </p:custDataLst>
            <p:extLst>
              <p:ext uri="{D42A27DB-BD31-4B8C-83A1-F6EECF244321}">
                <p14:modId xmlns:p14="http://schemas.microsoft.com/office/powerpoint/2010/main" val="162227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7D0D2174-1AD9-DF38-7BFA-BB182C56AB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ackground">
            <a:extLst>
              <a:ext uri="{FF2B5EF4-FFF2-40B4-BE49-F238E27FC236}">
                <a16:creationId xmlns:a16="http://schemas.microsoft.com/office/drawing/2014/main" id="{A553FB66-6DFD-478C-9895-190FC70709B7}"/>
              </a:ext>
            </a:extLst>
          </p:cNvPr>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2" name="Picture Placeholder 11">
            <a:extLst>
              <a:ext uri="{FF2B5EF4-FFF2-40B4-BE49-F238E27FC236}">
                <a16:creationId xmlns:a16="http://schemas.microsoft.com/office/drawing/2014/main" id="{A5ACCE84-7160-4BBE-9677-7A0BC45E91CD}"/>
              </a:ext>
            </a:extLst>
          </p:cNvPr>
          <p:cNvSpPr>
            <a:spLocks noGrp="1"/>
          </p:cNvSpPr>
          <p:nvPr>
            <p:ph type="pic" sz="quarter" idx="13" hasCustomPrompt="1"/>
          </p:nvPr>
        </p:nvSpPr>
        <p:spPr bwMode="blackGray">
          <a:xfrm>
            <a:off x="0" y="-1"/>
            <a:ext cx="12193200" cy="6861600"/>
          </a:xfrm>
          <a:custGeom>
            <a:avLst/>
            <a:gdLst>
              <a:gd name="connsiteX0" fmla="*/ 360000 w 12193200"/>
              <a:gd name="connsiteY0" fmla="*/ 358776 h 6861600"/>
              <a:gd name="connsiteX1" fmla="*/ 360000 w 12193200"/>
              <a:gd name="connsiteY1" fmla="*/ 6498001 h 6861600"/>
              <a:gd name="connsiteX2" fmla="*/ 6098400 w 12193200"/>
              <a:gd name="connsiteY2" fmla="*/ 6498001 h 6861600"/>
              <a:gd name="connsiteX3" fmla="*/ 6098400 w 12193200"/>
              <a:gd name="connsiteY3" fmla="*/ 358776 h 6861600"/>
              <a:gd name="connsiteX4" fmla="*/ 0 w 12193200"/>
              <a:gd name="connsiteY4" fmla="*/ 0 h 6861600"/>
              <a:gd name="connsiteX5" fmla="*/ 12193200 w 12193200"/>
              <a:gd name="connsiteY5" fmla="*/ 0 h 6861600"/>
              <a:gd name="connsiteX6" fmla="*/ 12193200 w 12193200"/>
              <a:gd name="connsiteY6" fmla="*/ 6861600 h 6861600"/>
              <a:gd name="connsiteX7" fmla="*/ 0 w 12193200"/>
              <a:gd name="connsiteY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00" h="6861600">
                <a:moveTo>
                  <a:pt x="360000" y="358776"/>
                </a:moveTo>
                <a:lnTo>
                  <a:pt x="360000" y="6498001"/>
                </a:lnTo>
                <a:lnTo>
                  <a:pt x="6098400" y="6498001"/>
                </a:lnTo>
                <a:lnTo>
                  <a:pt x="6098400" y="358776"/>
                </a:lnTo>
                <a:close/>
                <a:moveTo>
                  <a:pt x="0" y="0"/>
                </a:moveTo>
                <a:lnTo>
                  <a:pt x="12193200" y="0"/>
                </a:lnTo>
                <a:lnTo>
                  <a:pt x="12193200" y="6861600"/>
                </a:lnTo>
                <a:lnTo>
                  <a:pt x="0" y="6861600"/>
                </a:lnTo>
                <a:close/>
              </a:path>
            </a:pathLst>
          </a:custGeom>
          <a:solidFill>
            <a:schemeClr val="bg1"/>
          </a:solidFill>
        </p:spPr>
        <p:txBody>
          <a:bodyPr wrap="square" lIns="6372000" tIns="0" bIns="0" anchor="ctr" anchorCtr="0">
            <a:noAutofit/>
          </a:bodyPr>
          <a:lstStyle>
            <a:lvl1pPr marL="0" indent="0" algn="l" rtl="0">
              <a:spcAft>
                <a:spcPts val="0"/>
              </a:spcAft>
              <a:buNone/>
              <a:defRPr sz="1600"/>
            </a:lvl1pPr>
          </a:lstStyle>
          <a:p>
            <a:r>
              <a:rPr lang="en-GB"/>
              <a:t>Click to add picture</a:t>
            </a:r>
          </a:p>
        </p:txBody>
      </p:sp>
      <p:sp>
        <p:nvSpPr>
          <p:cNvPr id="5" name="Title 4">
            <a:extLst>
              <a:ext uri="{FF2B5EF4-FFF2-40B4-BE49-F238E27FC236}">
                <a16:creationId xmlns:a16="http://schemas.microsoft.com/office/drawing/2014/main" id="{AC4B342E-EF38-4E95-9378-388FBC3D16B0}"/>
              </a:ext>
            </a:extLst>
          </p:cNvPr>
          <p:cNvSpPr>
            <a:spLocks noGrp="1"/>
          </p:cNvSpPr>
          <p:nvPr>
            <p:ph type="title" hasCustomPrompt="1"/>
          </p:nvPr>
        </p:nvSpPr>
        <p:spPr>
          <a:xfrm>
            <a:off x="360000" y="1562399"/>
            <a:ext cx="5736000" cy="1243189"/>
          </a:xfrm>
        </p:spPr>
        <p:txBody>
          <a:bodyPr vert="horz" lIns="540000" rIns="540000"/>
          <a:lstStyle>
            <a:lvl1pPr rtl="0">
              <a:defRPr sz="3600" b="1">
                <a:solidFill>
                  <a:schemeClr val="accent1"/>
                </a:solidFill>
              </a:defRPr>
            </a:lvl1pPr>
          </a:lstStyle>
          <a:p>
            <a:r>
              <a:rPr lang="en-GB"/>
              <a:t>Click to add title</a:t>
            </a:r>
          </a:p>
        </p:txBody>
      </p:sp>
      <p:sp>
        <p:nvSpPr>
          <p:cNvPr id="3" name="Subtitle 2"/>
          <p:cNvSpPr>
            <a:spLocks noGrp="1"/>
          </p:cNvSpPr>
          <p:nvPr>
            <p:ph type="subTitle" idx="1" hasCustomPrompt="1"/>
          </p:nvPr>
        </p:nvSpPr>
        <p:spPr>
          <a:xfrm>
            <a:off x="360001" y="1990800"/>
            <a:ext cx="5736000" cy="814789"/>
          </a:xfrm>
        </p:spPr>
        <p:txBody>
          <a:bodyPr lIns="540000" rIns="540000"/>
          <a:lstStyle>
            <a:lvl1pPr marL="0" indent="0" algn="l" rtl="0">
              <a:spcBef>
                <a:spcPts val="0"/>
              </a:spcBef>
              <a:buFont typeface="Arial" panose="020B0604020202020204" pitchFamily="34" charset="0"/>
              <a:buChar char="​"/>
              <a:defRPr sz="2400" b="0">
                <a:solidFill>
                  <a:srgbClr val="7B8E84"/>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a:xfrm>
            <a:off x="359999" y="5029200"/>
            <a:ext cx="4500000" cy="216000"/>
          </a:xfrm>
        </p:spPr>
        <p:txBody>
          <a:bodyPr lIns="540000" rIns="0"/>
          <a:lstStyle>
            <a:lvl1pPr marL="0" indent="0" algn="l"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4" name="Logo">
            <a:extLst>
              <a:ext uri="{FF2B5EF4-FFF2-40B4-BE49-F238E27FC236}">
                <a16:creationId xmlns:a16="http://schemas.microsoft.com/office/drawing/2014/main" id="{70AF4B11-F7F3-4E3B-BE5A-422ED875FAC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0000" y="5770800"/>
            <a:ext cx="1047750" cy="185738"/>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5E568065-17FC-4EDB-8EBD-B5727743E61B}"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11561324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D - Pictur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018930F-267B-EA8E-1CC8-B5E9FA4C6D4E}"/>
              </a:ext>
            </a:extLst>
          </p:cNvPr>
          <p:cNvGraphicFramePr>
            <a:graphicFrameLocks noChangeAspect="1"/>
          </p:cNvGraphicFramePr>
          <p:nvPr userDrawn="1">
            <p:custDataLst>
              <p:tags r:id="rId1"/>
            </p:custDataLst>
            <p:extLst>
              <p:ext uri="{D42A27DB-BD31-4B8C-83A1-F6EECF244321}">
                <p14:modId xmlns:p14="http://schemas.microsoft.com/office/powerpoint/2010/main" val="774966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C018930F-267B-EA8E-1CC8-B5E9FA4C6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969E67C1-501F-4035-9FAB-1974FBFF571E}"/>
              </a:ext>
            </a:extLst>
          </p:cNvPr>
          <p:cNvSpPr/>
          <p:nvPr userDrawn="1"/>
        </p:nvSpPr>
        <p:spPr>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2" name="Picture Placeholder 11">
            <a:extLst>
              <a:ext uri="{FF2B5EF4-FFF2-40B4-BE49-F238E27FC236}">
                <a16:creationId xmlns:a16="http://schemas.microsoft.com/office/drawing/2014/main" id="{A5ACCE84-7160-4BBE-9677-7A0BC45E91CD}"/>
              </a:ext>
            </a:extLst>
          </p:cNvPr>
          <p:cNvSpPr>
            <a:spLocks noGrp="1"/>
          </p:cNvSpPr>
          <p:nvPr>
            <p:ph type="pic" sz="quarter" idx="13" hasCustomPrompt="1"/>
          </p:nvPr>
        </p:nvSpPr>
        <p:spPr bwMode="blackGray">
          <a:xfrm>
            <a:off x="0" y="-1"/>
            <a:ext cx="12193200" cy="6861600"/>
          </a:xfrm>
          <a:custGeom>
            <a:avLst/>
            <a:gdLst>
              <a:gd name="connsiteX0" fmla="*/ 360000 w 12193200"/>
              <a:gd name="connsiteY0" fmla="*/ 358776 h 6861600"/>
              <a:gd name="connsiteX1" fmla="*/ 360000 w 12193200"/>
              <a:gd name="connsiteY1" fmla="*/ 6498001 h 6861600"/>
              <a:gd name="connsiteX2" fmla="*/ 6098400 w 12193200"/>
              <a:gd name="connsiteY2" fmla="*/ 6498001 h 6861600"/>
              <a:gd name="connsiteX3" fmla="*/ 6098400 w 12193200"/>
              <a:gd name="connsiteY3" fmla="*/ 358776 h 6861600"/>
              <a:gd name="connsiteX4" fmla="*/ 0 w 12193200"/>
              <a:gd name="connsiteY4" fmla="*/ 0 h 6861600"/>
              <a:gd name="connsiteX5" fmla="*/ 12193200 w 12193200"/>
              <a:gd name="connsiteY5" fmla="*/ 0 h 6861600"/>
              <a:gd name="connsiteX6" fmla="*/ 12193200 w 12193200"/>
              <a:gd name="connsiteY6" fmla="*/ 6861600 h 6861600"/>
              <a:gd name="connsiteX7" fmla="*/ 0 w 12193200"/>
              <a:gd name="connsiteY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00" h="6861600">
                <a:moveTo>
                  <a:pt x="360000" y="358776"/>
                </a:moveTo>
                <a:lnTo>
                  <a:pt x="360000" y="6498001"/>
                </a:lnTo>
                <a:lnTo>
                  <a:pt x="6098400" y="6498001"/>
                </a:lnTo>
                <a:lnTo>
                  <a:pt x="6098400" y="358776"/>
                </a:lnTo>
                <a:close/>
                <a:moveTo>
                  <a:pt x="0" y="0"/>
                </a:moveTo>
                <a:lnTo>
                  <a:pt x="12193200" y="0"/>
                </a:lnTo>
                <a:lnTo>
                  <a:pt x="12193200" y="6861600"/>
                </a:lnTo>
                <a:lnTo>
                  <a:pt x="0" y="6861600"/>
                </a:lnTo>
                <a:close/>
              </a:path>
            </a:pathLst>
          </a:custGeom>
          <a:solidFill>
            <a:schemeClr val="bg1"/>
          </a:solidFill>
        </p:spPr>
        <p:txBody>
          <a:bodyPr wrap="square" lIns="6372000" tIns="0" bIns="0" anchor="ctr" anchorCtr="0">
            <a:noAutofit/>
          </a:bodyPr>
          <a:lstStyle>
            <a:lvl1pPr marL="0" indent="0" algn="l" rtl="0">
              <a:spcAft>
                <a:spcPts val="0"/>
              </a:spcAft>
              <a:buNone/>
              <a:defRPr sz="1600"/>
            </a:lvl1pPr>
          </a:lstStyle>
          <a:p>
            <a:r>
              <a:rPr lang="en-GB"/>
              <a:t>Click to add picture</a:t>
            </a:r>
          </a:p>
        </p:txBody>
      </p:sp>
      <p:sp>
        <p:nvSpPr>
          <p:cNvPr id="5" name="Title 4">
            <a:extLst>
              <a:ext uri="{FF2B5EF4-FFF2-40B4-BE49-F238E27FC236}">
                <a16:creationId xmlns:a16="http://schemas.microsoft.com/office/drawing/2014/main" id="{AC4B342E-EF38-4E95-9378-388FBC3D16B0}"/>
              </a:ext>
            </a:extLst>
          </p:cNvPr>
          <p:cNvSpPr>
            <a:spLocks noGrp="1"/>
          </p:cNvSpPr>
          <p:nvPr>
            <p:ph type="title" hasCustomPrompt="1"/>
          </p:nvPr>
        </p:nvSpPr>
        <p:spPr bwMode="ltGray">
          <a:xfrm>
            <a:off x="360000" y="1562399"/>
            <a:ext cx="5736000" cy="1243189"/>
          </a:xfrm>
        </p:spPr>
        <p:txBody>
          <a:bodyPr vert="horz" lIns="540000" rIns="540000"/>
          <a:lstStyle>
            <a:lvl1pPr rtl="0">
              <a:defRPr sz="3600" b="1">
                <a:solidFill>
                  <a:schemeClr val="bg2"/>
                </a:solidFill>
              </a:defRPr>
            </a:lvl1pPr>
          </a:lstStyle>
          <a:p>
            <a:r>
              <a:rPr lang="en-GB"/>
              <a:t>Click to add title</a:t>
            </a:r>
          </a:p>
        </p:txBody>
      </p:sp>
      <p:sp>
        <p:nvSpPr>
          <p:cNvPr id="3" name="Subtitle 2"/>
          <p:cNvSpPr>
            <a:spLocks noGrp="1"/>
          </p:cNvSpPr>
          <p:nvPr>
            <p:ph type="subTitle" idx="1" hasCustomPrompt="1"/>
          </p:nvPr>
        </p:nvSpPr>
        <p:spPr bwMode="ltGray">
          <a:xfrm>
            <a:off x="360001" y="1990800"/>
            <a:ext cx="5736000" cy="814789"/>
          </a:xfrm>
        </p:spPr>
        <p:txBody>
          <a:bodyPr lIns="540000" rIns="540000"/>
          <a:lstStyle>
            <a:lvl1pPr marL="0" indent="0" algn="l" rtl="0">
              <a:spcBef>
                <a:spcPts val="0"/>
              </a:spcBef>
              <a:buFont typeface="Arial" panose="020B0604020202020204" pitchFamily="34" charset="0"/>
              <a:buChar char="​"/>
              <a:defRPr sz="2400" b="0">
                <a:solidFill>
                  <a:schemeClr val="bg2"/>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bwMode="ltGray">
          <a:xfrm>
            <a:off x="359999" y="5029200"/>
            <a:ext cx="4500000" cy="216000"/>
          </a:xfrm>
        </p:spPr>
        <p:txBody>
          <a:bodyPr lIns="540000" rIns="0"/>
          <a:lstStyle>
            <a:lvl1pPr marL="0" indent="0" algn="l"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6" name="Logo">
            <a:extLst>
              <a:ext uri="{FF2B5EF4-FFF2-40B4-BE49-F238E27FC236}">
                <a16:creationId xmlns:a16="http://schemas.microsoft.com/office/drawing/2014/main" id="{320FA52C-057D-462F-8434-49287973C78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00000" y="5770800"/>
            <a:ext cx="1047750" cy="185737"/>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6CB6DFE2-18DA-4ADC-AE16-6015AAA683CE}"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35928008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C">
    <p:bg bwMode="ltGray">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EB5F8F8-585F-6CCA-8ACD-CEA8C76E468B}"/>
              </a:ext>
            </a:extLst>
          </p:cNvPr>
          <p:cNvGraphicFramePr>
            <a:graphicFrameLocks noChangeAspect="1"/>
          </p:cNvGraphicFramePr>
          <p:nvPr userDrawn="1">
            <p:custDataLst>
              <p:tags r:id="rId1"/>
            </p:custDataLst>
            <p:extLst>
              <p:ext uri="{D42A27DB-BD31-4B8C-83A1-F6EECF244321}">
                <p14:modId xmlns:p14="http://schemas.microsoft.com/office/powerpoint/2010/main" val="39868613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1EB5F8F8-585F-6CCA-8ACD-CEA8C76E46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ackground">
            <a:extLst>
              <a:ext uri="{FF2B5EF4-FFF2-40B4-BE49-F238E27FC236}">
                <a16:creationId xmlns:a16="http://schemas.microsoft.com/office/drawing/2014/main" id="{3EB8358D-AC2E-4C79-BCBA-1DC0FEB15EA0}"/>
              </a:ext>
            </a:extLst>
          </p:cNvPr>
          <p:cNvSpPr/>
          <p:nvPr userDrawn="1"/>
        </p:nvSpPr>
        <p:spPr>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5B05D3B9-EB65-4CD6-B716-CE141285A1C1}"/>
              </a:ext>
            </a:extLst>
          </p:cNvPr>
          <p:cNvSpPr/>
          <p:nvPr userDrawn="1"/>
        </p:nvSpPr>
        <p:spPr bwMode="white">
          <a:xfrm>
            <a:off x="360000" y="360000"/>
            <a:ext cx="5736000" cy="61392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1" name="Title 4">
            <a:extLst>
              <a:ext uri="{FF2B5EF4-FFF2-40B4-BE49-F238E27FC236}">
                <a16:creationId xmlns:a16="http://schemas.microsoft.com/office/drawing/2014/main" id="{5D6E188E-1F4E-49DB-83AC-215C774A77B9}"/>
              </a:ext>
            </a:extLst>
          </p:cNvPr>
          <p:cNvSpPr>
            <a:spLocks noGrp="1"/>
          </p:cNvSpPr>
          <p:nvPr>
            <p:ph type="title" hasCustomPrompt="1"/>
          </p:nvPr>
        </p:nvSpPr>
        <p:spPr>
          <a:xfrm>
            <a:off x="360000" y="1562399"/>
            <a:ext cx="5736000" cy="1243189"/>
          </a:xfrm>
        </p:spPr>
        <p:txBody>
          <a:bodyPr vert="horz" lIns="540000" rIns="540000"/>
          <a:lstStyle>
            <a:lvl1pPr rtl="0">
              <a:defRPr sz="3600" b="1">
                <a:solidFill>
                  <a:schemeClr val="accent1"/>
                </a:solidFill>
              </a:defRPr>
            </a:lvl1pPr>
          </a:lstStyle>
          <a:p>
            <a:r>
              <a:rPr lang="en-GB"/>
              <a:t>Click to add title</a:t>
            </a:r>
          </a:p>
        </p:txBody>
      </p:sp>
      <p:sp>
        <p:nvSpPr>
          <p:cNvPr id="12" name="Subtitle 2">
            <a:extLst>
              <a:ext uri="{FF2B5EF4-FFF2-40B4-BE49-F238E27FC236}">
                <a16:creationId xmlns:a16="http://schemas.microsoft.com/office/drawing/2014/main" id="{700B4129-8494-475E-827A-A993427FE0A3}"/>
              </a:ext>
            </a:extLst>
          </p:cNvPr>
          <p:cNvSpPr>
            <a:spLocks noGrp="1"/>
          </p:cNvSpPr>
          <p:nvPr>
            <p:ph type="subTitle" idx="1" hasCustomPrompt="1"/>
          </p:nvPr>
        </p:nvSpPr>
        <p:spPr>
          <a:xfrm>
            <a:off x="360000" y="1990800"/>
            <a:ext cx="5736000" cy="814789"/>
          </a:xfrm>
        </p:spPr>
        <p:txBody>
          <a:bodyPr lIns="540000" rIns="540000"/>
          <a:lstStyle>
            <a:lvl1pPr marL="0" indent="0" algn="l" rtl="0">
              <a:spcBef>
                <a:spcPts val="0"/>
              </a:spcBef>
              <a:buFont typeface="Arial" panose="020B0604020202020204" pitchFamily="34" charset="0"/>
              <a:buChar char="​"/>
              <a:defRPr sz="2400" b="0">
                <a:solidFill>
                  <a:srgbClr val="7B8E84"/>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a:xfrm>
            <a:off x="359999" y="5029200"/>
            <a:ext cx="4500000" cy="216000"/>
          </a:xfrm>
        </p:spPr>
        <p:txBody>
          <a:bodyPr lIns="540000" rIns="0"/>
          <a:lstStyle>
            <a:lvl1pPr marL="0" indent="0" algn="l"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pic>
        <p:nvPicPr>
          <p:cNvPr id="4" name="Logo">
            <a:extLst>
              <a:ext uri="{FF2B5EF4-FFF2-40B4-BE49-F238E27FC236}">
                <a16:creationId xmlns:a16="http://schemas.microsoft.com/office/drawing/2014/main" id="{70AF4B11-F7F3-4E3B-BE5A-422ED875FAC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0000" y="5770800"/>
            <a:ext cx="1047750" cy="185738"/>
          </a:xfrm>
          <a:prstGeom prst="rect">
            <a:avLst/>
          </a:prstGeom>
        </p:spPr>
      </p:pic>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F07E36BE-A376-427F-AB53-B1D40330E5CB}"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4064434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D">
    <p:bg bwMode="ltGray">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3400E9-C2F6-86B1-F197-D7DB4377D5BE}"/>
              </a:ext>
            </a:extLst>
          </p:cNvPr>
          <p:cNvGraphicFramePr>
            <a:graphicFrameLocks noChangeAspect="1"/>
          </p:cNvGraphicFramePr>
          <p:nvPr userDrawn="1">
            <p:custDataLst>
              <p:tags r:id="rId1"/>
            </p:custDataLst>
            <p:extLst>
              <p:ext uri="{D42A27DB-BD31-4B8C-83A1-F6EECF244321}">
                <p14:modId xmlns:p14="http://schemas.microsoft.com/office/powerpoint/2010/main" val="665551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633400E9-C2F6-86B1-F197-D7DB4377D5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ackground">
            <a:extLst>
              <a:ext uri="{FF2B5EF4-FFF2-40B4-BE49-F238E27FC236}">
                <a16:creationId xmlns:a16="http://schemas.microsoft.com/office/drawing/2014/main" id="{3EB8358D-AC2E-4C79-BCBA-1DC0FEB15EA0}"/>
              </a:ext>
            </a:extLst>
          </p:cNvPr>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5B05D3B9-EB65-4CD6-B716-CE141285A1C1}"/>
              </a:ext>
            </a:extLst>
          </p:cNvPr>
          <p:cNvSpPr/>
          <p:nvPr userDrawn="1"/>
        </p:nvSpPr>
        <p:spPr>
          <a:xfrm>
            <a:off x="360000" y="360000"/>
            <a:ext cx="5736000" cy="6139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1" name="Title 4">
            <a:extLst>
              <a:ext uri="{FF2B5EF4-FFF2-40B4-BE49-F238E27FC236}">
                <a16:creationId xmlns:a16="http://schemas.microsoft.com/office/drawing/2014/main" id="{5D6E188E-1F4E-49DB-83AC-215C774A77B9}"/>
              </a:ext>
            </a:extLst>
          </p:cNvPr>
          <p:cNvSpPr>
            <a:spLocks noGrp="1"/>
          </p:cNvSpPr>
          <p:nvPr>
            <p:ph type="title" hasCustomPrompt="1"/>
          </p:nvPr>
        </p:nvSpPr>
        <p:spPr bwMode="white">
          <a:xfrm>
            <a:off x="360000" y="1562399"/>
            <a:ext cx="5736000" cy="1243189"/>
          </a:xfrm>
        </p:spPr>
        <p:txBody>
          <a:bodyPr vert="horz" lIns="540000" rIns="540000"/>
          <a:lstStyle>
            <a:lvl1pPr rtl="0">
              <a:defRPr sz="3600" b="1">
                <a:solidFill>
                  <a:schemeClr val="bg2"/>
                </a:solidFill>
              </a:defRPr>
            </a:lvl1pPr>
          </a:lstStyle>
          <a:p>
            <a:r>
              <a:rPr lang="en-GB"/>
              <a:t>Click to add title</a:t>
            </a:r>
          </a:p>
        </p:txBody>
      </p:sp>
      <p:sp>
        <p:nvSpPr>
          <p:cNvPr id="12" name="Subtitle 2">
            <a:extLst>
              <a:ext uri="{FF2B5EF4-FFF2-40B4-BE49-F238E27FC236}">
                <a16:creationId xmlns:a16="http://schemas.microsoft.com/office/drawing/2014/main" id="{700B4129-8494-475E-827A-A993427FE0A3}"/>
              </a:ext>
            </a:extLst>
          </p:cNvPr>
          <p:cNvSpPr>
            <a:spLocks noGrp="1"/>
          </p:cNvSpPr>
          <p:nvPr>
            <p:ph type="subTitle" idx="1" hasCustomPrompt="1"/>
          </p:nvPr>
        </p:nvSpPr>
        <p:spPr bwMode="white">
          <a:xfrm>
            <a:off x="360000" y="1990800"/>
            <a:ext cx="5736000" cy="814789"/>
          </a:xfrm>
        </p:spPr>
        <p:txBody>
          <a:bodyPr lIns="540000" rIns="540000"/>
          <a:lstStyle>
            <a:lvl1pPr marL="0" indent="0" algn="l" rtl="0">
              <a:spcBef>
                <a:spcPts val="0"/>
              </a:spcBef>
              <a:buFont typeface="Arial" panose="020B0604020202020204" pitchFamily="34" charset="0"/>
              <a:buChar char="​"/>
              <a:defRPr sz="2400" b="0">
                <a:solidFill>
                  <a:schemeClr val="bg2"/>
                </a:solidFill>
              </a:defRPr>
            </a:lvl1pPr>
            <a:lvl2pPr marL="0" indent="0" algn="l">
              <a:buFont typeface="Arial" panose="020B0604020202020204" pitchFamily="34" charset="0"/>
              <a:buNone/>
              <a:defRPr sz="1400" b="0"/>
            </a:lvl2pPr>
            <a:lvl3pPr marL="0" indent="0" algn="l">
              <a:buFont typeface="Arial" panose="020B0604020202020204" pitchFamily="34" charset="0"/>
              <a:buChar char="​"/>
              <a:defRPr sz="1400" b="0"/>
            </a:lvl3pPr>
            <a:lvl4pPr marL="0" indent="0" algn="l">
              <a:buFont typeface="Arial" panose="020B0604020202020204" pitchFamily="34" charset="0"/>
              <a:buChar char="​"/>
              <a:defRPr sz="1400" b="0"/>
            </a:lvl4pPr>
            <a:lvl5pPr marL="0" indent="0" algn="l">
              <a:buFont typeface="Arial" panose="020B0604020202020204" pitchFamily="34" charset="0"/>
              <a:buChar char="​"/>
              <a:defRPr sz="1400" b="0"/>
            </a:lvl5pPr>
            <a:lvl6pPr marL="0" indent="0" algn="l">
              <a:buFont typeface="Arial" panose="020B0604020202020204" pitchFamily="34" charset="0"/>
              <a:buChar char="​"/>
              <a:defRPr sz="1400" b="0"/>
            </a:lvl6pPr>
            <a:lvl7pPr marL="0" indent="0" algn="l">
              <a:buFont typeface="Arial" panose="020B0604020202020204" pitchFamily="34" charset="0"/>
              <a:buChar char="​"/>
              <a:defRPr sz="1400" b="0"/>
            </a:lvl7pPr>
            <a:lvl8pPr marL="0" indent="0" algn="l">
              <a:buFont typeface="Arial" panose="020B0604020202020204" pitchFamily="34" charset="0"/>
              <a:buChar char="​"/>
              <a:defRPr sz="1400" b="0"/>
            </a:lvl8pPr>
            <a:lvl9pPr marL="0" indent="0" algn="l">
              <a:buFont typeface="Arial" panose="020B0604020202020204" pitchFamily="34" charset="0"/>
              <a:buChar char="​"/>
              <a:defRPr sz="1400" b="0"/>
            </a:lvl9pPr>
          </a:lstStyle>
          <a:p>
            <a:r>
              <a:rPr lang="en-GB"/>
              <a:t>Click to add subtitle</a:t>
            </a:r>
          </a:p>
        </p:txBody>
      </p:sp>
      <p:sp>
        <p:nvSpPr>
          <p:cNvPr id="18" name="Text Placeholder 17">
            <a:extLst>
              <a:ext uri="{FF2B5EF4-FFF2-40B4-BE49-F238E27FC236}">
                <a16:creationId xmlns:a16="http://schemas.microsoft.com/office/drawing/2014/main" id="{35831BE6-C88E-45A9-8DCD-9BE3FAEA6186}"/>
              </a:ext>
            </a:extLst>
          </p:cNvPr>
          <p:cNvSpPr>
            <a:spLocks noGrp="1"/>
          </p:cNvSpPr>
          <p:nvPr>
            <p:ph type="body" sz="quarter" idx="18" hasCustomPrompt="1"/>
          </p:nvPr>
        </p:nvSpPr>
        <p:spPr bwMode="white">
          <a:xfrm>
            <a:off x="359999" y="5029200"/>
            <a:ext cx="4500000" cy="216000"/>
          </a:xfrm>
        </p:spPr>
        <p:txBody>
          <a:bodyPr lIns="540000" rIns="0"/>
          <a:lstStyle>
            <a:lvl1pPr marL="0" indent="0" algn="l" rtl="0">
              <a:buNone/>
              <a:defRPr lang="en-US" sz="1400" b="0" kern="1200" dirty="0" smtClean="0">
                <a:solidFill>
                  <a:srgbClr val="FE6F20"/>
                </a:solidFill>
                <a:latin typeface="+mn-lt"/>
                <a:ea typeface="+mn-ea"/>
                <a:cs typeface="+mn-cs"/>
              </a:defRPr>
            </a:lvl1pPr>
            <a:lvl2pPr marL="0" indent="0" algn="r">
              <a:buNone/>
              <a:defRPr lang="en-US" sz="1400" b="0" kern="1200" dirty="0" smtClean="0">
                <a:solidFill>
                  <a:schemeClr val="accent1"/>
                </a:solidFill>
                <a:latin typeface="+mn-lt"/>
                <a:ea typeface="+mn-ea"/>
                <a:cs typeface="+mn-cs"/>
              </a:defRPr>
            </a:lvl2pPr>
            <a:lvl3pPr marL="0" indent="0" algn="r">
              <a:buNone/>
              <a:defRPr lang="en-US" sz="1400" b="0" kern="1200" dirty="0" smtClean="0">
                <a:solidFill>
                  <a:schemeClr val="accent1"/>
                </a:solidFill>
                <a:latin typeface="+mn-lt"/>
                <a:ea typeface="+mn-ea"/>
                <a:cs typeface="+mn-cs"/>
              </a:defRPr>
            </a:lvl3pPr>
            <a:lvl4pPr marL="0" indent="0" algn="r">
              <a:buNone/>
              <a:defRPr lang="en-US" sz="1400" b="0" kern="1200" dirty="0" smtClean="0">
                <a:solidFill>
                  <a:schemeClr val="accent1"/>
                </a:solidFill>
                <a:latin typeface="+mn-lt"/>
                <a:ea typeface="+mn-ea"/>
                <a:cs typeface="+mn-cs"/>
              </a:defRPr>
            </a:lvl4pPr>
            <a:lvl5pPr marL="0" indent="0" algn="r">
              <a:buFont typeface="Arial" panose="020B0604020202020204" pitchFamily="34" charset="0"/>
              <a:buNone/>
              <a:defRPr lang="da-DK" sz="1400" b="0" kern="1200" dirty="0">
                <a:solidFill>
                  <a:schemeClr val="accent1"/>
                </a:solidFill>
                <a:latin typeface="+mn-lt"/>
                <a:ea typeface="+mn-ea"/>
                <a:cs typeface="+mn-cs"/>
              </a:defRPr>
            </a:lvl5pPr>
          </a:lstStyle>
          <a:p>
            <a:pPr lvl="0"/>
            <a:r>
              <a:rPr lang="en-GB"/>
              <a:t>Click to add Place and Date</a:t>
            </a:r>
          </a:p>
        </p:txBody>
      </p:sp>
      <p:sp>
        <p:nvSpPr>
          <p:cNvPr id="14" name="Date Placeholder 6" hidden="1">
            <a:extLst>
              <a:ext uri="{FF2B5EF4-FFF2-40B4-BE49-F238E27FC236}">
                <a16:creationId xmlns:a16="http://schemas.microsoft.com/office/drawing/2014/main" id="{1D74F082-C514-4655-80CA-E748B2932ADE}"/>
              </a:ext>
            </a:extLst>
          </p:cNvPr>
          <p:cNvSpPr>
            <a:spLocks noGrp="1"/>
          </p:cNvSpPr>
          <p:nvPr>
            <p:ph type="dt" sz="half" idx="15"/>
          </p:nvPr>
        </p:nvSpPr>
        <p:spPr>
          <a:xfrm>
            <a:off x="0" y="6858000"/>
            <a:ext cx="0" cy="0"/>
          </a:xfrm>
        </p:spPr>
        <p:txBody>
          <a:bodyPr/>
          <a:lstStyle>
            <a:lvl1pPr rtl="0">
              <a:defRPr sz="100">
                <a:noFill/>
              </a:defRPr>
            </a:lvl1pPr>
          </a:lstStyle>
          <a:p>
            <a:fld id="{F07E36BE-A376-427F-AB53-B1D40330E5CB}" type="datetime4">
              <a:rPr lang="en-GB" smtClean="0"/>
              <a:pPr/>
              <a:t>25 March 2024</a:t>
            </a:fld>
            <a:endParaRPr lang="en-GB"/>
          </a:p>
        </p:txBody>
      </p:sp>
      <p:sp>
        <p:nvSpPr>
          <p:cNvPr id="15" name="Footer Placeholder 8" hidden="1">
            <a:extLst>
              <a:ext uri="{FF2B5EF4-FFF2-40B4-BE49-F238E27FC236}">
                <a16:creationId xmlns:a16="http://schemas.microsoft.com/office/drawing/2014/main" id="{CA05B3D5-3A3B-4DCE-8920-6AA16E9EE7FF}"/>
              </a:ext>
            </a:extLst>
          </p:cNvPr>
          <p:cNvSpPr>
            <a:spLocks noGrp="1"/>
          </p:cNvSpPr>
          <p:nvPr>
            <p:ph type="ftr" sz="quarter" idx="16"/>
          </p:nvPr>
        </p:nvSpPr>
        <p:spPr>
          <a:xfrm>
            <a:off x="0" y="6858000"/>
            <a:ext cx="0" cy="0"/>
          </a:xfrm>
        </p:spPr>
        <p:txBody>
          <a:bodyPr/>
          <a:lstStyle>
            <a:lvl1pPr rtl="0">
              <a:defRPr sz="100">
                <a:noFill/>
              </a:defRPr>
            </a:lvl1pPr>
          </a:lstStyle>
          <a:p>
            <a:r>
              <a:rPr lang="en-GB"/>
              <a:t>STRICTLY PRIVATE &amp; CONFIDENTIAL</a:t>
            </a:r>
          </a:p>
        </p:txBody>
      </p:sp>
      <p:sp>
        <p:nvSpPr>
          <p:cNvPr id="16" name="Slide Number Placeholder 10" hidden="1">
            <a:extLst>
              <a:ext uri="{FF2B5EF4-FFF2-40B4-BE49-F238E27FC236}">
                <a16:creationId xmlns:a16="http://schemas.microsoft.com/office/drawing/2014/main" id="{5A5149F4-61E3-48EB-82D2-2A3B6B6FA29B}"/>
              </a:ext>
            </a:extLst>
          </p:cNvPr>
          <p:cNvSpPr>
            <a:spLocks noGrp="1"/>
          </p:cNvSpPr>
          <p:nvPr>
            <p:ph type="sldNum" sz="quarter" idx="17"/>
          </p:nvPr>
        </p:nvSpPr>
        <p:spPr>
          <a:xfrm>
            <a:off x="0" y="6858000"/>
            <a:ext cx="0" cy="0"/>
          </a:xfrm>
        </p:spPr>
        <p:txBody>
          <a:bodyPr/>
          <a:lstStyle>
            <a:lvl1pPr rtl="0">
              <a:defRPr sz="100">
                <a:noFill/>
              </a:defRPr>
            </a:lvl1pPr>
          </a:lstStyle>
          <a:p>
            <a:fld id="{23AA811B-2EBD-4900-905E-5BE206449611}" type="slidenum">
              <a:rPr lang="en-GB" smtClean="0"/>
              <a:pPr/>
              <a:t>‹#›</a:t>
            </a:fld>
            <a:endParaRPr lang="en-GB"/>
          </a:p>
        </p:txBody>
      </p:sp>
      <p:pic>
        <p:nvPicPr>
          <p:cNvPr id="2" name="Logo">
            <a:extLst>
              <a:ext uri="{FF2B5EF4-FFF2-40B4-BE49-F238E27FC236}">
                <a16:creationId xmlns:a16="http://schemas.microsoft.com/office/drawing/2014/main" id="{A5CB5752-5FF3-42FB-9D8D-27CE0349CC1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00000" y="5770800"/>
            <a:ext cx="1047750" cy="185737"/>
          </a:xfrm>
          <a:prstGeom prst="rect">
            <a:avLst/>
          </a:prstGeom>
        </p:spPr>
      </p:pic>
    </p:spTree>
    <p:extLst>
      <p:ext uri="{BB962C8B-B14F-4D97-AF65-F5344CB8AC3E}">
        <p14:creationId xmlns:p14="http://schemas.microsoft.com/office/powerpoint/2010/main" val="20456614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20DE6963-2AAD-D56D-3D8E-63B8B0CCDA56}"/>
              </a:ext>
            </a:extLst>
          </p:cNvPr>
          <p:cNvGraphicFramePr>
            <a:graphicFrameLocks noChangeAspect="1"/>
          </p:cNvGraphicFramePr>
          <p:nvPr userDrawn="1">
            <p:custDataLst>
              <p:tags r:id="rId1"/>
            </p:custDataLst>
            <p:extLst>
              <p:ext uri="{D42A27DB-BD31-4B8C-83A1-F6EECF244321}">
                <p14:modId xmlns:p14="http://schemas.microsoft.com/office/powerpoint/2010/main" val="1550426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0" name="think-cell data - do not delete" hidden="1">
                        <a:extLst>
                          <a:ext uri="{FF2B5EF4-FFF2-40B4-BE49-F238E27FC236}">
                            <a16:creationId xmlns:a16="http://schemas.microsoft.com/office/drawing/2014/main" id="{20DE6963-2AAD-D56D-3D8E-63B8B0CCDA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o not remove" hidden="1">
            <a:extLst>
              <a:ext uri="{FF2B5EF4-FFF2-40B4-BE49-F238E27FC236}">
                <a16:creationId xmlns:a16="http://schemas.microsoft.com/office/drawing/2014/main" id="{8107619E-DF67-494E-86D0-850B9BC0CDB9}"/>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7" name="Background"/>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2" name="Title 1"/>
          <p:cNvSpPr>
            <a:spLocks noGrp="1"/>
          </p:cNvSpPr>
          <p:nvPr>
            <p:ph type="ctrTitle" hasCustomPrompt="1"/>
          </p:nvPr>
        </p:nvSpPr>
        <p:spPr>
          <a:xfrm>
            <a:off x="720000" y="720000"/>
            <a:ext cx="10753200" cy="2520000"/>
          </a:xfrm>
        </p:spPr>
        <p:txBody>
          <a:bodyPr vert="horz" anchor="t" anchorCtr="0"/>
          <a:lstStyle>
            <a:lvl1pPr algn="l" rtl="0">
              <a:defRPr sz="6000">
                <a:solidFill>
                  <a:schemeClr val="accent1"/>
                </a:solidFill>
              </a:defRPr>
            </a:lvl1pPr>
          </a:lstStyle>
          <a:p>
            <a:r>
              <a:rPr lang="en-GB" noProof="0"/>
              <a:t>Click to add title</a:t>
            </a:r>
            <a:endParaRPr lang="en-GB"/>
          </a:p>
        </p:txBody>
      </p:sp>
      <p:sp>
        <p:nvSpPr>
          <p:cNvPr id="3" name="Date Placeholder 2">
            <a:extLst>
              <a:ext uri="{FF2B5EF4-FFF2-40B4-BE49-F238E27FC236}">
                <a16:creationId xmlns:a16="http://schemas.microsoft.com/office/drawing/2014/main" id="{15F8C52E-700F-4EC9-8F1E-8673C6B20B2F}"/>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4" name="Footer Placeholder 3">
            <a:extLst>
              <a:ext uri="{FF2B5EF4-FFF2-40B4-BE49-F238E27FC236}">
                <a16:creationId xmlns:a16="http://schemas.microsoft.com/office/drawing/2014/main" id="{E2168D66-4EA0-4CF3-A507-81AF0BDDF34A}"/>
              </a:ext>
            </a:extLst>
          </p:cNvPr>
          <p:cNvSpPr>
            <a:spLocks noGrp="1"/>
          </p:cNvSpPr>
          <p:nvPr>
            <p:ph type="ftr" sz="quarter" idx="11"/>
          </p:nvPr>
        </p:nvSpPr>
        <p:spPr/>
        <p:txBody>
          <a:bodyPr/>
          <a:lstStyle>
            <a:lvl1pPr rtl="0">
              <a:defRPr/>
            </a:lvl1pPr>
          </a:lstStyle>
          <a:p>
            <a:r>
              <a:rPr lang="en-GB"/>
              <a:t>STRICTLY PRIVATE &amp; CONFIDENTIAL</a:t>
            </a:r>
          </a:p>
        </p:txBody>
      </p:sp>
      <p:sp>
        <p:nvSpPr>
          <p:cNvPr id="5" name="Slide Number Placeholder 4">
            <a:extLst>
              <a:ext uri="{FF2B5EF4-FFF2-40B4-BE49-F238E27FC236}">
                <a16:creationId xmlns:a16="http://schemas.microsoft.com/office/drawing/2014/main" id="{59AFDF4B-309C-4533-A74C-434FE1FC8992}"/>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2" name="Logo">
            <a:extLst>
              <a:ext uri="{FF2B5EF4-FFF2-40B4-BE49-F238E27FC236}">
                <a16:creationId xmlns:a16="http://schemas.microsoft.com/office/drawing/2014/main" id="{00885325-BCA7-4FE5-BED7-D84E87402513}"/>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8" name="Text Box 4">
            <a:extLst>
              <a:ext uri="{FF2B5EF4-FFF2-40B4-BE49-F238E27FC236}">
                <a16:creationId xmlns:a16="http://schemas.microsoft.com/office/drawing/2014/main" id="{B2B8F4E3-3EB4-465B-844A-D3F1FAA384BF}"/>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Tree>
    <p:extLst>
      <p:ext uri="{BB962C8B-B14F-4D97-AF65-F5344CB8AC3E}">
        <p14:creationId xmlns:p14="http://schemas.microsoft.com/office/powerpoint/2010/main" val="18773977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eaker Pictur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89F02B8-68A5-0AEC-62E5-212528D93089}"/>
              </a:ext>
            </a:extLst>
          </p:cNvPr>
          <p:cNvGraphicFramePr>
            <a:graphicFrameLocks noChangeAspect="1"/>
          </p:cNvGraphicFramePr>
          <p:nvPr userDrawn="1">
            <p:custDataLst>
              <p:tags r:id="rId1"/>
            </p:custDataLst>
            <p:extLst>
              <p:ext uri="{D42A27DB-BD31-4B8C-83A1-F6EECF244321}">
                <p14:modId xmlns:p14="http://schemas.microsoft.com/office/powerpoint/2010/main" val="309335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089F02B8-68A5-0AEC-62E5-212528D93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ackground"/>
          <p:cNvSpPr/>
          <p:nvPr userDrawn="1"/>
        </p:nvSpPr>
        <p:spPr>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2" name="Picture Placeholder 11">
            <a:extLst>
              <a:ext uri="{FF2B5EF4-FFF2-40B4-BE49-F238E27FC236}">
                <a16:creationId xmlns:a16="http://schemas.microsoft.com/office/drawing/2014/main" id="{083E31FE-3434-4D1A-B877-2989D0850032}"/>
              </a:ext>
            </a:extLst>
          </p:cNvPr>
          <p:cNvSpPr>
            <a:spLocks noGrp="1"/>
          </p:cNvSpPr>
          <p:nvPr>
            <p:ph type="pic" sz="quarter" idx="13" hasCustomPrompt="1"/>
          </p:nvPr>
        </p:nvSpPr>
        <p:spPr>
          <a:xfrm>
            <a:off x="0" y="-1"/>
            <a:ext cx="12193200" cy="6861600"/>
          </a:xfrm>
          <a:prstGeom prst="rect">
            <a:avLst/>
          </a:prstGeom>
          <a:solidFill>
            <a:schemeClr val="bg2"/>
          </a:solidFill>
        </p:spPr>
        <p:txBody>
          <a:bodyPr wrap="square" lIns="6372000" tIns="0" bIns="0" anchor="ctr" anchorCtr="0">
            <a:noAutofit/>
          </a:bodyPr>
          <a:lstStyle>
            <a:lvl1pPr marL="0" indent="0" algn="l" rtl="0">
              <a:spcAft>
                <a:spcPts val="0"/>
              </a:spcAft>
              <a:buNone/>
              <a:defRPr sz="1600">
                <a:solidFill>
                  <a:schemeClr val="accent1"/>
                </a:solidFill>
              </a:defRPr>
            </a:lvl1pPr>
          </a:lstStyle>
          <a:p>
            <a:r>
              <a:rPr lang="en-GB"/>
              <a:t>Click to add picture</a:t>
            </a:r>
          </a:p>
        </p:txBody>
      </p:sp>
      <p:sp>
        <p:nvSpPr>
          <p:cNvPr id="2" name="Title 1"/>
          <p:cNvSpPr>
            <a:spLocks noGrp="1"/>
          </p:cNvSpPr>
          <p:nvPr>
            <p:ph type="ctrTitle" hasCustomPrompt="1"/>
          </p:nvPr>
        </p:nvSpPr>
        <p:spPr>
          <a:xfrm>
            <a:off x="720000" y="720000"/>
            <a:ext cx="10753200" cy="2520000"/>
          </a:xfrm>
        </p:spPr>
        <p:txBody>
          <a:bodyPr vert="horz" anchor="t" anchorCtr="0"/>
          <a:lstStyle>
            <a:lvl1pPr algn="l" rtl="0">
              <a:defRPr sz="6000">
                <a:solidFill>
                  <a:schemeClr val="bg1"/>
                </a:solidFill>
              </a:defRPr>
            </a:lvl1pPr>
          </a:lstStyle>
          <a:p>
            <a:r>
              <a:rPr lang="en-GB" noProof="0"/>
              <a:t>Click to add title</a:t>
            </a:r>
            <a:endParaRPr lang="en-GB"/>
          </a:p>
        </p:txBody>
      </p:sp>
      <p:sp>
        <p:nvSpPr>
          <p:cNvPr id="13" name="Freeform: Shape logo">
            <a:extLst>
              <a:ext uri="{FF2B5EF4-FFF2-40B4-BE49-F238E27FC236}">
                <a16:creationId xmlns:a16="http://schemas.microsoft.com/office/drawing/2014/main" id="{151823A3-F795-43D4-A25B-A861ED223505}"/>
              </a:ext>
            </a:extLst>
          </p:cNvPr>
          <p:cNvSpPr>
            <a:spLocks noGrp="1"/>
          </p:cNvSpPr>
          <p:nvPr>
            <p:ph type="body" sz="quarter" idx="14" hasCustomPrompt="1"/>
          </p:nvPr>
        </p:nvSpPr>
        <p:spPr>
          <a:xfrm>
            <a:off x="11115605" y="6406542"/>
            <a:ext cx="716400" cy="126000"/>
          </a:xfrm>
          <a:custGeom>
            <a:avLst/>
            <a:gdLst>
              <a:gd name="connsiteX0" fmla="*/ 2206942 w 8055292"/>
              <a:gd name="connsiteY0" fmla="*/ 253365 h 1403985"/>
              <a:gd name="connsiteX1" fmla="*/ 2206942 w 8055292"/>
              <a:gd name="connsiteY1" fmla="*/ 1150620 h 1403985"/>
              <a:gd name="connsiteX2" fmla="*/ 2402204 w 8055292"/>
              <a:gd name="connsiteY2" fmla="*/ 1150620 h 1403985"/>
              <a:gd name="connsiteX3" fmla="*/ 2750819 w 8055292"/>
              <a:gd name="connsiteY3" fmla="*/ 998220 h 1403985"/>
              <a:gd name="connsiteX4" fmla="*/ 2849880 w 8055292"/>
              <a:gd name="connsiteY4" fmla="*/ 701993 h 1403985"/>
              <a:gd name="connsiteX5" fmla="*/ 2750819 w 8055292"/>
              <a:gd name="connsiteY5" fmla="*/ 405765 h 1403985"/>
              <a:gd name="connsiteX6" fmla="*/ 2402204 w 8055292"/>
              <a:gd name="connsiteY6" fmla="*/ 253365 h 1403985"/>
              <a:gd name="connsiteX7" fmla="*/ 7343775 w 8055292"/>
              <a:gd name="connsiteY7" fmla="*/ 234315 h 1403985"/>
              <a:gd name="connsiteX8" fmla="*/ 6895147 w 8055292"/>
              <a:gd name="connsiteY8" fmla="*/ 701993 h 1403985"/>
              <a:gd name="connsiteX9" fmla="*/ 7343775 w 8055292"/>
              <a:gd name="connsiteY9" fmla="*/ 1169670 h 1403985"/>
              <a:gd name="connsiteX10" fmla="*/ 7792402 w 8055292"/>
              <a:gd name="connsiteY10" fmla="*/ 701993 h 1403985"/>
              <a:gd name="connsiteX11" fmla="*/ 7343775 w 8055292"/>
              <a:gd name="connsiteY11" fmla="*/ 234315 h 1403985"/>
              <a:gd name="connsiteX12" fmla="*/ 5976937 w 8055292"/>
              <a:gd name="connsiteY12" fmla="*/ 19050 h 1403985"/>
              <a:gd name="connsiteX13" fmla="*/ 6239827 w 8055292"/>
              <a:gd name="connsiteY13" fmla="*/ 19050 h 1403985"/>
              <a:gd name="connsiteX14" fmla="*/ 6239827 w 8055292"/>
              <a:gd name="connsiteY14" fmla="*/ 1383983 h 1403985"/>
              <a:gd name="connsiteX15" fmla="*/ 5976937 w 8055292"/>
              <a:gd name="connsiteY15" fmla="*/ 1383983 h 1403985"/>
              <a:gd name="connsiteX16" fmla="*/ 4755832 w 8055292"/>
              <a:gd name="connsiteY16" fmla="*/ 19050 h 1403985"/>
              <a:gd name="connsiteX17" fmla="*/ 5018722 w 8055292"/>
              <a:gd name="connsiteY17" fmla="*/ 19050 h 1403985"/>
              <a:gd name="connsiteX18" fmla="*/ 5018722 w 8055292"/>
              <a:gd name="connsiteY18" fmla="*/ 1150620 h 1403985"/>
              <a:gd name="connsiteX19" fmla="*/ 5594032 w 8055292"/>
              <a:gd name="connsiteY19" fmla="*/ 1150620 h 1403985"/>
              <a:gd name="connsiteX20" fmla="*/ 5505450 w 8055292"/>
              <a:gd name="connsiteY20" fmla="*/ 1383983 h 1403985"/>
              <a:gd name="connsiteX21" fmla="*/ 4755832 w 8055292"/>
              <a:gd name="connsiteY21" fmla="*/ 1383983 h 1403985"/>
              <a:gd name="connsiteX22" fmla="*/ 3506152 w 8055292"/>
              <a:gd name="connsiteY22" fmla="*/ 19050 h 1403985"/>
              <a:gd name="connsiteX23" fmla="*/ 4325302 w 8055292"/>
              <a:gd name="connsiteY23" fmla="*/ 19050 h 1403985"/>
              <a:gd name="connsiteX24" fmla="*/ 4236719 w 8055292"/>
              <a:gd name="connsiteY24" fmla="*/ 253365 h 1403985"/>
              <a:gd name="connsiteX25" fmla="*/ 3769042 w 8055292"/>
              <a:gd name="connsiteY25" fmla="*/ 253365 h 1403985"/>
              <a:gd name="connsiteX26" fmla="*/ 3769042 w 8055292"/>
              <a:gd name="connsiteY26" fmla="*/ 536258 h 1403985"/>
              <a:gd name="connsiteX27" fmla="*/ 4188142 w 8055292"/>
              <a:gd name="connsiteY27" fmla="*/ 536258 h 1403985"/>
              <a:gd name="connsiteX28" fmla="*/ 4099559 w 8055292"/>
              <a:gd name="connsiteY28" fmla="*/ 769620 h 1403985"/>
              <a:gd name="connsiteX29" fmla="*/ 3769042 w 8055292"/>
              <a:gd name="connsiteY29" fmla="*/ 769620 h 1403985"/>
              <a:gd name="connsiteX30" fmla="*/ 3769042 w 8055292"/>
              <a:gd name="connsiteY30" fmla="*/ 1150620 h 1403985"/>
              <a:gd name="connsiteX31" fmla="*/ 4344352 w 8055292"/>
              <a:gd name="connsiteY31" fmla="*/ 1150620 h 1403985"/>
              <a:gd name="connsiteX32" fmla="*/ 4255769 w 8055292"/>
              <a:gd name="connsiteY32" fmla="*/ 1383983 h 1403985"/>
              <a:gd name="connsiteX33" fmla="*/ 3506152 w 8055292"/>
              <a:gd name="connsiteY33" fmla="*/ 1383983 h 1403985"/>
              <a:gd name="connsiteX34" fmla="*/ 1944052 w 8055292"/>
              <a:gd name="connsiteY34" fmla="*/ 19050 h 1403985"/>
              <a:gd name="connsiteX35" fmla="*/ 2372677 w 8055292"/>
              <a:gd name="connsiteY35" fmla="*/ 19050 h 1403985"/>
              <a:gd name="connsiteX36" fmla="*/ 2842259 w 8055292"/>
              <a:gd name="connsiteY36" fmla="*/ 148590 h 1403985"/>
              <a:gd name="connsiteX37" fmla="*/ 3113722 w 8055292"/>
              <a:gd name="connsiteY37" fmla="*/ 701993 h 1403985"/>
              <a:gd name="connsiteX38" fmla="*/ 2842259 w 8055292"/>
              <a:gd name="connsiteY38" fmla="*/ 1255395 h 1403985"/>
              <a:gd name="connsiteX39" fmla="*/ 2372677 w 8055292"/>
              <a:gd name="connsiteY39" fmla="*/ 1383983 h 1403985"/>
              <a:gd name="connsiteX40" fmla="*/ 1944052 w 8055292"/>
              <a:gd name="connsiteY40" fmla="*/ 1383983 h 1403985"/>
              <a:gd name="connsiteX41" fmla="*/ 1191577 w 8055292"/>
              <a:gd name="connsiteY41" fmla="*/ 19050 h 1403985"/>
              <a:gd name="connsiteX42" fmla="*/ 1454467 w 8055292"/>
              <a:gd name="connsiteY42" fmla="*/ 19050 h 1403985"/>
              <a:gd name="connsiteX43" fmla="*/ 1454467 w 8055292"/>
              <a:gd name="connsiteY43" fmla="*/ 1383983 h 1403985"/>
              <a:gd name="connsiteX44" fmla="*/ 1191577 w 8055292"/>
              <a:gd name="connsiteY44" fmla="*/ 1383983 h 1403985"/>
              <a:gd name="connsiteX45" fmla="*/ 0 w 8055292"/>
              <a:gd name="connsiteY45" fmla="*/ 19050 h 1403985"/>
              <a:gd name="connsiteX46" fmla="*/ 907733 w 8055292"/>
              <a:gd name="connsiteY46" fmla="*/ 19050 h 1403985"/>
              <a:gd name="connsiteX47" fmla="*/ 819151 w 8055292"/>
              <a:gd name="connsiteY47" fmla="*/ 253365 h 1403985"/>
              <a:gd name="connsiteX48" fmla="*/ 262891 w 8055292"/>
              <a:gd name="connsiteY48" fmla="*/ 253365 h 1403985"/>
              <a:gd name="connsiteX49" fmla="*/ 262891 w 8055292"/>
              <a:gd name="connsiteY49" fmla="*/ 536258 h 1403985"/>
              <a:gd name="connsiteX50" fmla="*/ 771525 w 8055292"/>
              <a:gd name="connsiteY50" fmla="*/ 536258 h 1403985"/>
              <a:gd name="connsiteX51" fmla="*/ 682943 w 8055292"/>
              <a:gd name="connsiteY51" fmla="*/ 769620 h 1403985"/>
              <a:gd name="connsiteX52" fmla="*/ 262891 w 8055292"/>
              <a:gd name="connsiteY52" fmla="*/ 769620 h 1403985"/>
              <a:gd name="connsiteX53" fmla="*/ 262891 w 8055292"/>
              <a:gd name="connsiteY53" fmla="*/ 1383983 h 1403985"/>
              <a:gd name="connsiteX54" fmla="*/ 0 w 8055292"/>
              <a:gd name="connsiteY54" fmla="*/ 1383983 h 1403985"/>
              <a:gd name="connsiteX55" fmla="*/ 7343775 w 8055292"/>
              <a:gd name="connsiteY55" fmla="*/ 0 h 1403985"/>
              <a:gd name="connsiteX56" fmla="*/ 8055292 w 8055292"/>
              <a:gd name="connsiteY56" fmla="*/ 701993 h 1403985"/>
              <a:gd name="connsiteX57" fmla="*/ 7343775 w 8055292"/>
              <a:gd name="connsiteY57" fmla="*/ 1403985 h 1403985"/>
              <a:gd name="connsiteX58" fmla="*/ 6632257 w 8055292"/>
              <a:gd name="connsiteY58" fmla="*/ 701993 h 1403985"/>
              <a:gd name="connsiteX59" fmla="*/ 7343775 w 8055292"/>
              <a:gd name="connsiteY59" fmla="*/ 0 h 14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55292" h="1403985">
                <a:moveTo>
                  <a:pt x="2206942" y="253365"/>
                </a:moveTo>
                <a:lnTo>
                  <a:pt x="2206942" y="1150620"/>
                </a:lnTo>
                <a:lnTo>
                  <a:pt x="2402204" y="1150620"/>
                </a:lnTo>
                <a:cubicBezTo>
                  <a:pt x="2564130" y="1150620"/>
                  <a:pt x="2675572" y="1093470"/>
                  <a:pt x="2750819" y="998220"/>
                </a:cubicBezTo>
                <a:cubicBezTo>
                  <a:pt x="2812732" y="920115"/>
                  <a:pt x="2849880" y="815340"/>
                  <a:pt x="2849880" y="701993"/>
                </a:cubicBezTo>
                <a:cubicBezTo>
                  <a:pt x="2849880" y="588645"/>
                  <a:pt x="2813684" y="483870"/>
                  <a:pt x="2750819" y="405765"/>
                </a:cubicBezTo>
                <a:cubicBezTo>
                  <a:pt x="2675572" y="309563"/>
                  <a:pt x="2564130" y="253365"/>
                  <a:pt x="2402204" y="253365"/>
                </a:cubicBezTo>
                <a:close/>
                <a:moveTo>
                  <a:pt x="7343775" y="234315"/>
                </a:moveTo>
                <a:cubicBezTo>
                  <a:pt x="7086600" y="234315"/>
                  <a:pt x="6895147" y="444818"/>
                  <a:pt x="6895147" y="701993"/>
                </a:cubicBezTo>
                <a:cubicBezTo>
                  <a:pt x="6895147" y="959168"/>
                  <a:pt x="7086600" y="1169670"/>
                  <a:pt x="7343775" y="1169670"/>
                </a:cubicBezTo>
                <a:cubicBezTo>
                  <a:pt x="7600950" y="1169670"/>
                  <a:pt x="7792402" y="959168"/>
                  <a:pt x="7792402" y="701993"/>
                </a:cubicBezTo>
                <a:cubicBezTo>
                  <a:pt x="7792402" y="444818"/>
                  <a:pt x="7600950" y="234315"/>
                  <a:pt x="7343775" y="234315"/>
                </a:cubicBezTo>
                <a:close/>
                <a:moveTo>
                  <a:pt x="5976937" y="19050"/>
                </a:moveTo>
                <a:lnTo>
                  <a:pt x="6239827" y="19050"/>
                </a:lnTo>
                <a:lnTo>
                  <a:pt x="6239827" y="1383983"/>
                </a:lnTo>
                <a:lnTo>
                  <a:pt x="5976937" y="1383983"/>
                </a:lnTo>
                <a:close/>
                <a:moveTo>
                  <a:pt x="4755832" y="19050"/>
                </a:moveTo>
                <a:lnTo>
                  <a:pt x="5018722" y="19050"/>
                </a:lnTo>
                <a:lnTo>
                  <a:pt x="5018722" y="1150620"/>
                </a:lnTo>
                <a:lnTo>
                  <a:pt x="5594032" y="1150620"/>
                </a:lnTo>
                <a:lnTo>
                  <a:pt x="5505450" y="1383983"/>
                </a:lnTo>
                <a:lnTo>
                  <a:pt x="4755832" y="1383983"/>
                </a:lnTo>
                <a:close/>
                <a:moveTo>
                  <a:pt x="3506152" y="19050"/>
                </a:moveTo>
                <a:lnTo>
                  <a:pt x="4325302" y="19050"/>
                </a:lnTo>
                <a:lnTo>
                  <a:pt x="4236719" y="253365"/>
                </a:lnTo>
                <a:lnTo>
                  <a:pt x="3769042" y="253365"/>
                </a:lnTo>
                <a:lnTo>
                  <a:pt x="3769042" y="536258"/>
                </a:lnTo>
                <a:lnTo>
                  <a:pt x="4188142" y="536258"/>
                </a:lnTo>
                <a:lnTo>
                  <a:pt x="4099559" y="769620"/>
                </a:lnTo>
                <a:lnTo>
                  <a:pt x="3769042" y="769620"/>
                </a:lnTo>
                <a:lnTo>
                  <a:pt x="3769042" y="1150620"/>
                </a:lnTo>
                <a:lnTo>
                  <a:pt x="4344352" y="1150620"/>
                </a:lnTo>
                <a:lnTo>
                  <a:pt x="4255769" y="1383983"/>
                </a:lnTo>
                <a:lnTo>
                  <a:pt x="3506152" y="1383983"/>
                </a:lnTo>
                <a:close/>
                <a:moveTo>
                  <a:pt x="1944052" y="19050"/>
                </a:moveTo>
                <a:lnTo>
                  <a:pt x="2372677" y="19050"/>
                </a:lnTo>
                <a:cubicBezTo>
                  <a:pt x="2589847" y="19050"/>
                  <a:pt x="2731769" y="66675"/>
                  <a:pt x="2842259" y="148590"/>
                </a:cubicBezTo>
                <a:cubicBezTo>
                  <a:pt x="3009900" y="273368"/>
                  <a:pt x="3113722" y="476250"/>
                  <a:pt x="3113722" y="701993"/>
                </a:cubicBezTo>
                <a:cubicBezTo>
                  <a:pt x="3113722" y="927735"/>
                  <a:pt x="3010852" y="1130618"/>
                  <a:pt x="2842259" y="1255395"/>
                </a:cubicBezTo>
                <a:cubicBezTo>
                  <a:pt x="2731769" y="1337310"/>
                  <a:pt x="2588894" y="1383983"/>
                  <a:pt x="2372677" y="1383983"/>
                </a:cubicBezTo>
                <a:lnTo>
                  <a:pt x="1944052" y="1383983"/>
                </a:lnTo>
                <a:close/>
                <a:moveTo>
                  <a:pt x="1191577" y="19050"/>
                </a:moveTo>
                <a:lnTo>
                  <a:pt x="1454467" y="19050"/>
                </a:lnTo>
                <a:lnTo>
                  <a:pt x="1454467" y="1383983"/>
                </a:lnTo>
                <a:lnTo>
                  <a:pt x="1191577" y="1383983"/>
                </a:lnTo>
                <a:close/>
                <a:moveTo>
                  <a:pt x="0" y="19050"/>
                </a:moveTo>
                <a:lnTo>
                  <a:pt x="907733" y="19050"/>
                </a:lnTo>
                <a:lnTo>
                  <a:pt x="819151" y="253365"/>
                </a:lnTo>
                <a:lnTo>
                  <a:pt x="262891" y="253365"/>
                </a:lnTo>
                <a:lnTo>
                  <a:pt x="262891" y="536258"/>
                </a:lnTo>
                <a:lnTo>
                  <a:pt x="771525" y="536258"/>
                </a:lnTo>
                <a:lnTo>
                  <a:pt x="682943" y="769620"/>
                </a:lnTo>
                <a:lnTo>
                  <a:pt x="262891" y="769620"/>
                </a:lnTo>
                <a:lnTo>
                  <a:pt x="262891" y="1383983"/>
                </a:lnTo>
                <a:lnTo>
                  <a:pt x="0" y="1383983"/>
                </a:lnTo>
                <a:close/>
                <a:moveTo>
                  <a:pt x="7343775" y="0"/>
                </a:moveTo>
                <a:cubicBezTo>
                  <a:pt x="7764780" y="0"/>
                  <a:pt x="8055292" y="314325"/>
                  <a:pt x="8055292" y="701993"/>
                </a:cubicBezTo>
                <a:cubicBezTo>
                  <a:pt x="8055292" y="1089660"/>
                  <a:pt x="7764780" y="1403985"/>
                  <a:pt x="7343775" y="1403985"/>
                </a:cubicBezTo>
                <a:cubicBezTo>
                  <a:pt x="6922770" y="1403985"/>
                  <a:pt x="6632257" y="1089660"/>
                  <a:pt x="6632257" y="701993"/>
                </a:cubicBezTo>
                <a:cubicBezTo>
                  <a:pt x="6632257" y="314325"/>
                  <a:pt x="6922770" y="0"/>
                  <a:pt x="7343775" y="0"/>
                </a:cubicBezTo>
                <a:close/>
              </a:path>
            </a:pathLst>
          </a:custGeom>
          <a:solidFill>
            <a:schemeClr val="bg1"/>
          </a:solidFill>
        </p:spPr>
        <p:txBody>
          <a:bodyPr wrap="square">
            <a:noAutofit/>
          </a:bodyPr>
          <a:lstStyle>
            <a:lvl1pPr rtl="0">
              <a:buNone/>
              <a:defRPr sz="100">
                <a:noFill/>
              </a:defRPr>
            </a:lvl1pPr>
          </a:lstStyle>
          <a:p>
            <a:pPr lvl="0"/>
            <a:r>
              <a:rPr lang="en-GB"/>
              <a:t>.</a:t>
            </a:r>
          </a:p>
        </p:txBody>
      </p:sp>
      <p:sp>
        <p:nvSpPr>
          <p:cNvPr id="4" name="Date Placeholder 3">
            <a:extLst>
              <a:ext uri="{FF2B5EF4-FFF2-40B4-BE49-F238E27FC236}">
                <a16:creationId xmlns:a16="http://schemas.microsoft.com/office/drawing/2014/main" id="{AF45A0CB-F708-4407-BFE2-D03596C833CD}"/>
              </a:ext>
            </a:extLst>
          </p:cNvPr>
          <p:cNvSpPr>
            <a:spLocks noGrp="1"/>
          </p:cNvSpPr>
          <p:nvPr>
            <p:ph type="dt" sz="half" idx="15"/>
          </p:nvPr>
        </p:nvSpPr>
        <p:spPr/>
        <p:txBody>
          <a:bodyPr/>
          <a:lstStyle>
            <a:lvl1pPr rtl="0">
              <a:defRPr>
                <a:solidFill>
                  <a:schemeClr val="bg1"/>
                </a:solidFill>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E39C883B-BAB8-4740-AC7E-D469CBCACFEA}"/>
              </a:ext>
            </a:extLst>
          </p:cNvPr>
          <p:cNvSpPr>
            <a:spLocks noGrp="1"/>
          </p:cNvSpPr>
          <p:nvPr>
            <p:ph type="ftr" sz="quarter" idx="16"/>
          </p:nvPr>
        </p:nvSpPr>
        <p:spPr/>
        <p:txBody>
          <a:bodyPr/>
          <a:lstStyle>
            <a:lvl1pPr rtl="0">
              <a:defRPr>
                <a:solidFill>
                  <a:schemeClr val="bg1"/>
                </a:solidFill>
              </a:defRPr>
            </a:lvl1pPr>
          </a:lstStyle>
          <a:p>
            <a:r>
              <a:rPr lang="en-GB"/>
              <a:t>STRICTLY PRIVATE &amp; CONFIDENTIAL</a:t>
            </a:r>
          </a:p>
        </p:txBody>
      </p:sp>
      <p:sp>
        <p:nvSpPr>
          <p:cNvPr id="6" name="Slide Number Placeholder 5">
            <a:extLst>
              <a:ext uri="{FF2B5EF4-FFF2-40B4-BE49-F238E27FC236}">
                <a16:creationId xmlns:a16="http://schemas.microsoft.com/office/drawing/2014/main" id="{E89DA097-67DE-4C94-B4FD-6F1E81A2CF1B}"/>
              </a:ext>
            </a:extLst>
          </p:cNvPr>
          <p:cNvSpPr>
            <a:spLocks noGrp="1"/>
          </p:cNvSpPr>
          <p:nvPr>
            <p:ph type="sldNum" sz="quarter" idx="17"/>
          </p:nvPr>
        </p:nvSpPr>
        <p:spPr/>
        <p:txBody>
          <a:bodyPr/>
          <a:lstStyle>
            <a:lvl1pPr rtl="0">
              <a:defRPr>
                <a:solidFill>
                  <a:schemeClr val="bg1"/>
                </a:solidFill>
              </a:defRPr>
            </a:lvl1pPr>
          </a:lstStyle>
          <a:p>
            <a:r>
              <a:rPr lang="en-GB"/>
              <a:t>Page </a:t>
            </a:r>
            <a:fld id="{23AA811B-2EBD-4900-905E-5BE206449611}" type="slidenum">
              <a:rPr lang="en-GB" smtClean="0"/>
              <a:pPr/>
              <a:t>‹#›</a:t>
            </a:fld>
            <a:endParaRPr lang="en-GB"/>
          </a:p>
        </p:txBody>
      </p:sp>
      <p:sp>
        <p:nvSpPr>
          <p:cNvPr id="9" name="Text Box 4">
            <a:extLst>
              <a:ext uri="{FF2B5EF4-FFF2-40B4-BE49-F238E27FC236}">
                <a16:creationId xmlns:a16="http://schemas.microsoft.com/office/drawing/2014/main" id="{6622D040-AA66-4B26-A21A-F45E997E0975}"/>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Tree>
    <p:extLst>
      <p:ext uri="{BB962C8B-B14F-4D97-AF65-F5344CB8AC3E}">
        <p14:creationId xmlns:p14="http://schemas.microsoft.com/office/powerpoint/2010/main" val="18710358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8B89CE-EC82-7F4F-94F3-F78A585E83E4}"/>
              </a:ext>
            </a:extLst>
          </p:cNvPr>
          <p:cNvGraphicFramePr>
            <a:graphicFrameLocks noChangeAspect="1"/>
          </p:cNvGraphicFramePr>
          <p:nvPr userDrawn="1">
            <p:custDataLst>
              <p:tags r:id="rId1"/>
            </p:custDataLst>
            <p:extLst>
              <p:ext uri="{D42A27DB-BD31-4B8C-83A1-F6EECF244321}">
                <p14:modId xmlns:p14="http://schemas.microsoft.com/office/powerpoint/2010/main" val="574504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028B89CE-EC82-7F4F-94F3-F78A585E83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F8CF30F-4A52-4671-A321-EC080B4E8732}"/>
              </a:ext>
            </a:extLst>
          </p:cNvPr>
          <p:cNvSpPr>
            <a:spLocks noGrp="1"/>
          </p:cNvSpPr>
          <p:nvPr>
            <p:ph type="dt" sz="half" idx="19"/>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EFF408CC-9B79-4CF6-AA68-1EED8AAC498A}"/>
              </a:ext>
            </a:extLst>
          </p:cNvPr>
          <p:cNvSpPr>
            <a:spLocks noGrp="1"/>
          </p:cNvSpPr>
          <p:nvPr>
            <p:ph type="ftr" sz="quarter" idx="20"/>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2F8C5286-1FC5-4266-A5E6-AA24DE52A28D}"/>
              </a:ext>
            </a:extLst>
          </p:cNvPr>
          <p:cNvSpPr>
            <a:spLocks noGrp="1"/>
          </p:cNvSpPr>
          <p:nvPr>
            <p:ph type="sldNum" sz="quarter" idx="21"/>
          </p:nvPr>
        </p:nvSpPr>
        <p:spPr/>
        <p:txBody>
          <a:bodyPr/>
          <a:lstStyle>
            <a:lvl1pPr rtl="0">
              <a:defRPr/>
            </a:lvl1pPr>
          </a:lstStyle>
          <a:p>
            <a:r>
              <a:rPr lang="en-GB"/>
              <a:t>Page </a:t>
            </a:r>
            <a:fld id="{23AA811B-2EBD-4900-905E-5BE206449611}" type="slidenum">
              <a:rPr lang="en-GB" smtClean="0"/>
              <a:pPr/>
              <a:t>‹#›</a:t>
            </a:fld>
            <a:endParaRPr lang="en-GB"/>
          </a:p>
        </p:txBody>
      </p:sp>
      <p:sp>
        <p:nvSpPr>
          <p:cNvPr id="22" name="Text Box 4">
            <a:extLst>
              <a:ext uri="{FF2B5EF4-FFF2-40B4-BE49-F238E27FC236}">
                <a16:creationId xmlns:a16="http://schemas.microsoft.com/office/drawing/2014/main" id="{826F0707-0FDE-4091-B787-B00F885DEAE4}"/>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grpSp>
        <p:nvGrpSpPr>
          <p:cNvPr id="12" name="Agenda Level 1 Active">
            <a:extLst>
              <a:ext uri="{FF2B5EF4-FFF2-40B4-BE49-F238E27FC236}">
                <a16:creationId xmlns:a16="http://schemas.microsoft.com/office/drawing/2014/main" id="{138EFC3A-D67F-4FAB-B996-B5959F715F10}"/>
              </a:ext>
            </a:extLst>
          </p:cNvPr>
          <p:cNvGrpSpPr/>
          <p:nvPr userDrawn="1"/>
        </p:nvGrpSpPr>
        <p:grpSpPr>
          <a:xfrm>
            <a:off x="1055188" y="1989467"/>
            <a:ext cx="7381447" cy="369332"/>
            <a:chOff x="454269" y="1550182"/>
            <a:chExt cx="7381447" cy="369332"/>
          </a:xfrm>
        </p:grpSpPr>
        <p:sp>
          <p:nvSpPr>
            <p:cNvPr id="17" name="DH Agenda 1 Topic Active">
              <a:extLst>
                <a:ext uri="{FF2B5EF4-FFF2-40B4-BE49-F238E27FC236}">
                  <a16:creationId xmlns:a16="http://schemas.microsoft.com/office/drawing/2014/main" id="{3CB0E06F-D90A-4DB2-93D2-E9F12CEE0F37}"/>
                </a:ext>
              </a:extLst>
            </p:cNvPr>
            <p:cNvSpPr txBox="1"/>
            <p:nvPr userDrawn="1"/>
          </p:nvSpPr>
          <p:spPr>
            <a:xfrm>
              <a:off x="905608" y="1550182"/>
              <a:ext cx="6930108" cy="369332"/>
            </a:xfrm>
            <a:prstGeom prst="rect">
              <a:avLst/>
            </a:prstGeom>
            <a:solidFill>
              <a:srgbClr val="BDC7C1"/>
            </a:solidFill>
          </p:spPr>
          <p:txBody>
            <a:bodyPr wrap="square" lIns="91440" tIns="0" rIns="9144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2000" b="1">
                  <a:solidFill>
                    <a:schemeClr val="accent1"/>
                  </a:solidFill>
                </a:rPr>
                <a:t>[  ]</a:t>
              </a:r>
            </a:p>
          </p:txBody>
        </p:sp>
        <p:sp>
          <p:nvSpPr>
            <p:cNvPr id="19" name="DH Agenda 1 Section Active">
              <a:extLst>
                <a:ext uri="{FF2B5EF4-FFF2-40B4-BE49-F238E27FC236}">
                  <a16:creationId xmlns:a16="http://schemas.microsoft.com/office/drawing/2014/main" id="{5D187354-AC13-46CD-A1F5-308F45F06BE1}"/>
                </a:ext>
              </a:extLst>
            </p:cNvPr>
            <p:cNvSpPr txBox="1"/>
            <p:nvPr userDrawn="1"/>
          </p:nvSpPr>
          <p:spPr>
            <a:xfrm>
              <a:off x="454269" y="1550182"/>
              <a:ext cx="381000" cy="369332"/>
            </a:xfrm>
            <a:prstGeom prst="rect">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GB" sz="2000" b="1">
                  <a:solidFill>
                    <a:schemeClr val="bg2"/>
                  </a:solidFill>
                </a:rPr>
                <a:t>1</a:t>
              </a:r>
            </a:p>
          </p:txBody>
        </p:sp>
      </p:grpSp>
      <p:grpSp>
        <p:nvGrpSpPr>
          <p:cNvPr id="20" name="Agenda Level 1">
            <a:extLst>
              <a:ext uri="{FF2B5EF4-FFF2-40B4-BE49-F238E27FC236}">
                <a16:creationId xmlns:a16="http://schemas.microsoft.com/office/drawing/2014/main" id="{85F1DAC8-679F-44AB-B1DE-E3AF4EB174C4}"/>
              </a:ext>
            </a:extLst>
          </p:cNvPr>
          <p:cNvGrpSpPr/>
          <p:nvPr userDrawn="1"/>
        </p:nvGrpSpPr>
        <p:grpSpPr>
          <a:xfrm>
            <a:off x="1055187" y="2494943"/>
            <a:ext cx="7381447" cy="369332"/>
            <a:chOff x="451339" y="1107830"/>
            <a:chExt cx="7707923" cy="369332"/>
          </a:xfrm>
        </p:grpSpPr>
        <p:sp>
          <p:nvSpPr>
            <p:cNvPr id="21" name="DH Agenda 1 Topic">
              <a:extLst>
                <a:ext uri="{FF2B5EF4-FFF2-40B4-BE49-F238E27FC236}">
                  <a16:creationId xmlns:a16="http://schemas.microsoft.com/office/drawing/2014/main" id="{DAFA5036-A56A-4456-9F16-395982FE902A}"/>
                </a:ext>
              </a:extLst>
            </p:cNvPr>
            <p:cNvSpPr txBox="1"/>
            <p:nvPr userDrawn="1"/>
          </p:nvSpPr>
          <p:spPr>
            <a:xfrm>
              <a:off x="908538" y="1107830"/>
              <a:ext cx="7250724" cy="369332"/>
            </a:xfrm>
            <a:prstGeom prst="rect">
              <a:avLst/>
            </a:prstGeom>
            <a:noFill/>
          </p:spPr>
          <p:txBody>
            <a:bodyPr wrap="square" lIns="91440" tIns="0" rIns="9144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2000">
                  <a:solidFill>
                    <a:schemeClr val="accent1"/>
                  </a:solidFill>
                </a:rPr>
                <a:t>[  ]</a:t>
              </a:r>
            </a:p>
          </p:txBody>
        </p:sp>
        <p:sp>
          <p:nvSpPr>
            <p:cNvPr id="24" name="DH Agenda 1 Section">
              <a:extLst>
                <a:ext uri="{FF2B5EF4-FFF2-40B4-BE49-F238E27FC236}">
                  <a16:creationId xmlns:a16="http://schemas.microsoft.com/office/drawing/2014/main" id="{A690CC63-6A37-4EF6-A639-6A12102A997C}"/>
                </a:ext>
              </a:extLst>
            </p:cNvPr>
            <p:cNvSpPr txBox="1"/>
            <p:nvPr userDrawn="1"/>
          </p:nvSpPr>
          <p:spPr>
            <a:xfrm>
              <a:off x="451339" y="1107830"/>
              <a:ext cx="381000" cy="369332"/>
            </a:xfrm>
            <a:prstGeom prst="rect">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GB" sz="2000" b="1">
                  <a:solidFill>
                    <a:schemeClr val="bg2"/>
                  </a:solidFill>
                </a:rPr>
                <a:t>2</a:t>
              </a:r>
            </a:p>
          </p:txBody>
        </p:sp>
      </p:grpSp>
      <p:grpSp>
        <p:nvGrpSpPr>
          <p:cNvPr id="25" name="Agenda Level 1">
            <a:extLst>
              <a:ext uri="{FF2B5EF4-FFF2-40B4-BE49-F238E27FC236}">
                <a16:creationId xmlns:a16="http://schemas.microsoft.com/office/drawing/2014/main" id="{DE84F475-92AE-4583-8534-20DDBC55E01B}"/>
              </a:ext>
            </a:extLst>
          </p:cNvPr>
          <p:cNvGrpSpPr/>
          <p:nvPr userDrawn="1"/>
        </p:nvGrpSpPr>
        <p:grpSpPr>
          <a:xfrm>
            <a:off x="1055187" y="3000419"/>
            <a:ext cx="7381447" cy="369332"/>
            <a:chOff x="451339" y="1107830"/>
            <a:chExt cx="7707923" cy="369332"/>
          </a:xfrm>
        </p:grpSpPr>
        <p:sp>
          <p:nvSpPr>
            <p:cNvPr id="26" name="DH Agenda 1 Topic">
              <a:extLst>
                <a:ext uri="{FF2B5EF4-FFF2-40B4-BE49-F238E27FC236}">
                  <a16:creationId xmlns:a16="http://schemas.microsoft.com/office/drawing/2014/main" id="{6C051B2E-559F-4DD9-9838-528B11709027}"/>
                </a:ext>
              </a:extLst>
            </p:cNvPr>
            <p:cNvSpPr txBox="1"/>
            <p:nvPr userDrawn="1"/>
          </p:nvSpPr>
          <p:spPr>
            <a:xfrm>
              <a:off x="908538" y="1107830"/>
              <a:ext cx="7250724" cy="369332"/>
            </a:xfrm>
            <a:prstGeom prst="rect">
              <a:avLst/>
            </a:prstGeom>
            <a:noFill/>
          </p:spPr>
          <p:txBody>
            <a:bodyPr wrap="square" lIns="91440" tIns="0" rIns="9144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2000">
                  <a:solidFill>
                    <a:schemeClr val="accent1"/>
                  </a:solidFill>
                </a:rPr>
                <a:t>[  ]</a:t>
              </a:r>
            </a:p>
          </p:txBody>
        </p:sp>
        <p:sp>
          <p:nvSpPr>
            <p:cNvPr id="28" name="DH Agenda 1 Section">
              <a:extLst>
                <a:ext uri="{FF2B5EF4-FFF2-40B4-BE49-F238E27FC236}">
                  <a16:creationId xmlns:a16="http://schemas.microsoft.com/office/drawing/2014/main" id="{DD368531-C94A-4B75-8D4E-B206C5C45AD8}"/>
                </a:ext>
              </a:extLst>
            </p:cNvPr>
            <p:cNvSpPr txBox="1"/>
            <p:nvPr userDrawn="1"/>
          </p:nvSpPr>
          <p:spPr>
            <a:xfrm>
              <a:off x="451339" y="1107830"/>
              <a:ext cx="381000" cy="369332"/>
            </a:xfrm>
            <a:prstGeom prst="rect">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GB" sz="2000" b="1">
                  <a:solidFill>
                    <a:schemeClr val="bg2"/>
                  </a:solidFill>
                </a:rPr>
                <a:t>3</a:t>
              </a:r>
            </a:p>
          </p:txBody>
        </p:sp>
      </p:grpSp>
      <p:grpSp>
        <p:nvGrpSpPr>
          <p:cNvPr id="29" name="Agenda Level 1">
            <a:extLst>
              <a:ext uri="{FF2B5EF4-FFF2-40B4-BE49-F238E27FC236}">
                <a16:creationId xmlns:a16="http://schemas.microsoft.com/office/drawing/2014/main" id="{E6A0170D-8B37-497A-B008-BC0A769D0B5C}"/>
              </a:ext>
            </a:extLst>
          </p:cNvPr>
          <p:cNvGrpSpPr/>
          <p:nvPr userDrawn="1"/>
        </p:nvGrpSpPr>
        <p:grpSpPr>
          <a:xfrm>
            <a:off x="1055187" y="3505895"/>
            <a:ext cx="7381447" cy="369332"/>
            <a:chOff x="451339" y="1107830"/>
            <a:chExt cx="7707923" cy="369332"/>
          </a:xfrm>
        </p:grpSpPr>
        <p:sp>
          <p:nvSpPr>
            <p:cNvPr id="30" name="DH Agenda 1 Topic">
              <a:extLst>
                <a:ext uri="{FF2B5EF4-FFF2-40B4-BE49-F238E27FC236}">
                  <a16:creationId xmlns:a16="http://schemas.microsoft.com/office/drawing/2014/main" id="{056C6798-8045-4369-ABCC-E5608E0012BF}"/>
                </a:ext>
              </a:extLst>
            </p:cNvPr>
            <p:cNvSpPr txBox="1"/>
            <p:nvPr userDrawn="1"/>
          </p:nvSpPr>
          <p:spPr>
            <a:xfrm>
              <a:off x="908538" y="1107830"/>
              <a:ext cx="7250724" cy="369332"/>
            </a:xfrm>
            <a:prstGeom prst="rect">
              <a:avLst/>
            </a:prstGeom>
            <a:noFill/>
          </p:spPr>
          <p:txBody>
            <a:bodyPr wrap="square" lIns="91440" tIns="0" rIns="9144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2000">
                  <a:solidFill>
                    <a:schemeClr val="accent1"/>
                  </a:solidFill>
                </a:rPr>
                <a:t>[  ]</a:t>
              </a:r>
            </a:p>
          </p:txBody>
        </p:sp>
        <p:sp>
          <p:nvSpPr>
            <p:cNvPr id="31" name="DH Agenda 1 Section">
              <a:extLst>
                <a:ext uri="{FF2B5EF4-FFF2-40B4-BE49-F238E27FC236}">
                  <a16:creationId xmlns:a16="http://schemas.microsoft.com/office/drawing/2014/main" id="{505BD0C7-9C22-44C8-876B-BE725F0F0BA6}"/>
                </a:ext>
              </a:extLst>
            </p:cNvPr>
            <p:cNvSpPr txBox="1"/>
            <p:nvPr userDrawn="1"/>
          </p:nvSpPr>
          <p:spPr>
            <a:xfrm>
              <a:off x="451339" y="1107830"/>
              <a:ext cx="381000" cy="369332"/>
            </a:xfrm>
            <a:prstGeom prst="rect">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GB" sz="2000" b="1">
                  <a:solidFill>
                    <a:schemeClr val="bg2"/>
                  </a:solidFill>
                </a:rPr>
                <a:t>4</a:t>
              </a:r>
            </a:p>
          </p:txBody>
        </p:sp>
      </p:grpSp>
      <p:grpSp>
        <p:nvGrpSpPr>
          <p:cNvPr id="32" name="Agenda Level 1">
            <a:extLst>
              <a:ext uri="{FF2B5EF4-FFF2-40B4-BE49-F238E27FC236}">
                <a16:creationId xmlns:a16="http://schemas.microsoft.com/office/drawing/2014/main" id="{A2640CDF-466A-457F-9B45-3ADED9890257}"/>
              </a:ext>
            </a:extLst>
          </p:cNvPr>
          <p:cNvGrpSpPr/>
          <p:nvPr userDrawn="1"/>
        </p:nvGrpSpPr>
        <p:grpSpPr>
          <a:xfrm>
            <a:off x="1055187" y="4011371"/>
            <a:ext cx="7381447" cy="369332"/>
            <a:chOff x="451339" y="1107830"/>
            <a:chExt cx="7707923" cy="369332"/>
          </a:xfrm>
        </p:grpSpPr>
        <p:sp>
          <p:nvSpPr>
            <p:cNvPr id="33" name="DH Agenda 1 Topic">
              <a:extLst>
                <a:ext uri="{FF2B5EF4-FFF2-40B4-BE49-F238E27FC236}">
                  <a16:creationId xmlns:a16="http://schemas.microsoft.com/office/drawing/2014/main" id="{50C1E878-16F0-42E3-B0C4-7F15BD3D6041}"/>
                </a:ext>
              </a:extLst>
            </p:cNvPr>
            <p:cNvSpPr txBox="1"/>
            <p:nvPr userDrawn="1"/>
          </p:nvSpPr>
          <p:spPr>
            <a:xfrm>
              <a:off x="908538" y="1107830"/>
              <a:ext cx="7250724" cy="369332"/>
            </a:xfrm>
            <a:prstGeom prst="rect">
              <a:avLst/>
            </a:prstGeom>
            <a:noFill/>
          </p:spPr>
          <p:txBody>
            <a:bodyPr wrap="square" lIns="91440" tIns="0" rIns="9144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2000">
                  <a:solidFill>
                    <a:schemeClr val="accent1"/>
                  </a:solidFill>
                </a:rPr>
                <a:t>[  ]</a:t>
              </a:r>
            </a:p>
          </p:txBody>
        </p:sp>
        <p:sp>
          <p:nvSpPr>
            <p:cNvPr id="34" name="DH Agenda 1 Section">
              <a:extLst>
                <a:ext uri="{FF2B5EF4-FFF2-40B4-BE49-F238E27FC236}">
                  <a16:creationId xmlns:a16="http://schemas.microsoft.com/office/drawing/2014/main" id="{92234ACD-8340-4153-B0DC-2A86749EC4EA}"/>
                </a:ext>
              </a:extLst>
            </p:cNvPr>
            <p:cNvSpPr txBox="1"/>
            <p:nvPr userDrawn="1"/>
          </p:nvSpPr>
          <p:spPr>
            <a:xfrm>
              <a:off x="451339" y="1107830"/>
              <a:ext cx="381000" cy="369332"/>
            </a:xfrm>
            <a:prstGeom prst="rect">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GB" sz="2000" b="1">
                  <a:solidFill>
                    <a:schemeClr val="bg2"/>
                  </a:solidFill>
                </a:rPr>
                <a:t>5</a:t>
              </a:r>
            </a:p>
          </p:txBody>
        </p:sp>
      </p:grpSp>
      <p:sp>
        <p:nvSpPr>
          <p:cNvPr id="2" name="TextBox 1">
            <a:extLst>
              <a:ext uri="{FF2B5EF4-FFF2-40B4-BE49-F238E27FC236}">
                <a16:creationId xmlns:a16="http://schemas.microsoft.com/office/drawing/2014/main" id="{72CC6FFD-8C14-4F14-98A1-BDE2F90FB96C}"/>
              </a:ext>
            </a:extLst>
          </p:cNvPr>
          <p:cNvSpPr txBox="1"/>
          <p:nvPr userDrawn="1"/>
        </p:nvSpPr>
        <p:spPr>
          <a:xfrm>
            <a:off x="1055187" y="1299325"/>
            <a:ext cx="1460721" cy="553998"/>
          </a:xfrm>
          <a:prstGeom prst="rect">
            <a:avLst/>
          </a:prstGeom>
          <a:noFill/>
        </p:spPr>
        <p:txBody>
          <a:bodyPr wrap="none" lIns="0" tIns="0" rIns="0" bIns="0" rtlCol="0">
            <a:spAutoFit/>
          </a:bodyPr>
          <a:lstStyle/>
          <a:p>
            <a:pPr algn="l" rtl="0"/>
            <a:r>
              <a:rPr lang="en-GB" sz="3600" b="1">
                <a:solidFill>
                  <a:schemeClr val="accent1"/>
                </a:solidFill>
              </a:rPr>
              <a:t>Agenda</a:t>
            </a:r>
          </a:p>
        </p:txBody>
      </p:sp>
    </p:spTree>
    <p:extLst>
      <p:ext uri="{BB962C8B-B14F-4D97-AF65-F5344CB8AC3E}">
        <p14:creationId xmlns:p14="http://schemas.microsoft.com/office/powerpoint/2010/main" val="702524513"/>
      </p:ext>
    </p:extLst>
  </p:cSld>
  <p:clrMapOvr>
    <a:masterClrMapping/>
  </p:clrMapOvr>
  <p:extLst>
    <p:ext uri="{DCECCB84-F9BA-43D5-87BE-67443E8EF086}">
      <p15:sldGuideLst xmlns:p15="http://schemas.microsoft.com/office/powerpoint/2012/main">
        <p15:guide id="1" pos="5099">
          <p15:clr>
            <a:srgbClr val="FBAE40"/>
          </p15:clr>
        </p15:guide>
        <p15:guide id="2" pos="5016">
          <p15:clr>
            <a:srgbClr val="FBAE40"/>
          </p15:clr>
        </p15:guide>
        <p15:guide id="3" pos="2661">
          <p15:clr>
            <a:srgbClr val="FBAE40"/>
          </p15:clr>
        </p15:guide>
        <p15:guide id="4" pos="25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Page Dark">
    <p:bg>
      <p:bgPr>
        <a:solidFill>
          <a:schemeClr val="accent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610DE893-F87E-4C40-9E68-53583673DD2D}"/>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2" name="Object 1" hidden="1">
            <a:extLst>
              <a:ext uri="{FF2B5EF4-FFF2-40B4-BE49-F238E27FC236}">
                <a16:creationId xmlns:a16="http://schemas.microsoft.com/office/drawing/2014/main" id="{EBE6A514-3C5F-41DC-8E77-0D74A6E5AACD}"/>
              </a:ext>
            </a:extLst>
          </p:cNvPr>
          <p:cNvGraphicFramePr>
            <a:graphicFrameLocks noChangeAspect="1"/>
          </p:cNvGraphicFramePr>
          <p:nvPr userDrawn="1">
            <p:custDataLst>
              <p:tags r:id="rId1"/>
            </p:custDataLst>
            <p:extLst>
              <p:ext uri="{D42A27DB-BD31-4B8C-83A1-F6EECF244321}">
                <p14:modId xmlns:p14="http://schemas.microsoft.com/office/powerpoint/2010/main" val="2786745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2" name="Object 1" hidden="1">
                        <a:extLst>
                          <a:ext uri="{FF2B5EF4-FFF2-40B4-BE49-F238E27FC236}">
                            <a16:creationId xmlns:a16="http://schemas.microsoft.com/office/drawing/2014/main" id="{EBE6A514-3C5F-41DC-8E77-0D74A6E5AAC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121" name="Group 120">
            <a:extLst>
              <a:ext uri="{FF2B5EF4-FFF2-40B4-BE49-F238E27FC236}">
                <a16:creationId xmlns:a16="http://schemas.microsoft.com/office/drawing/2014/main" id="{007FA150-CAFB-0C48-88DA-A8A685BE0BD1}"/>
              </a:ext>
            </a:extLst>
          </p:cNvPr>
          <p:cNvGrpSpPr/>
          <p:nvPr userDrawn="1"/>
        </p:nvGrpSpPr>
        <p:grpSpPr>
          <a:xfrm>
            <a:off x="559716" y="694677"/>
            <a:ext cx="1360391" cy="329712"/>
            <a:chOff x="2620239" y="3330287"/>
            <a:chExt cx="10854282" cy="2630708"/>
          </a:xfrm>
          <a:solidFill>
            <a:schemeClr val="bg1"/>
          </a:solidFill>
        </p:grpSpPr>
        <p:sp>
          <p:nvSpPr>
            <p:cNvPr id="122" name="Freeform: Shape 3">
              <a:extLst>
                <a:ext uri="{FF2B5EF4-FFF2-40B4-BE49-F238E27FC236}">
                  <a16:creationId xmlns:a16="http://schemas.microsoft.com/office/drawing/2014/main" id="{D3F271F6-CC57-A747-8848-758F73AD0564}"/>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noProof="0"/>
            </a:p>
          </p:txBody>
        </p:sp>
        <p:sp>
          <p:nvSpPr>
            <p:cNvPr id="123" name="Freeform: Shape 4">
              <a:extLst>
                <a:ext uri="{FF2B5EF4-FFF2-40B4-BE49-F238E27FC236}">
                  <a16:creationId xmlns:a16="http://schemas.microsoft.com/office/drawing/2014/main" id="{CE5EB88E-E2F2-434B-9996-E703D63E0FCD}"/>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noProof="0"/>
            </a:p>
          </p:txBody>
        </p:sp>
        <p:sp>
          <p:nvSpPr>
            <p:cNvPr id="124" name="Freeform: Shape 5">
              <a:extLst>
                <a:ext uri="{FF2B5EF4-FFF2-40B4-BE49-F238E27FC236}">
                  <a16:creationId xmlns:a16="http://schemas.microsoft.com/office/drawing/2014/main" id="{37B44A24-D217-184E-B016-CE1532747CDD}"/>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noProof="0"/>
            </a:p>
          </p:txBody>
        </p:sp>
        <p:sp>
          <p:nvSpPr>
            <p:cNvPr id="125" name="Freeform: Shape 6">
              <a:extLst>
                <a:ext uri="{FF2B5EF4-FFF2-40B4-BE49-F238E27FC236}">
                  <a16:creationId xmlns:a16="http://schemas.microsoft.com/office/drawing/2014/main" id="{28D740E1-AD3B-6E4C-8CDC-76AC19A3CBAF}"/>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noProof="0"/>
            </a:p>
          </p:txBody>
        </p:sp>
        <p:sp>
          <p:nvSpPr>
            <p:cNvPr id="126" name="Freeform: Shape 7">
              <a:extLst>
                <a:ext uri="{FF2B5EF4-FFF2-40B4-BE49-F238E27FC236}">
                  <a16:creationId xmlns:a16="http://schemas.microsoft.com/office/drawing/2014/main" id="{63874938-8775-C046-9A02-9478A2AAF7CB}"/>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noProof="0"/>
            </a:p>
          </p:txBody>
        </p:sp>
        <p:sp>
          <p:nvSpPr>
            <p:cNvPr id="127" name="Freeform: Shape 8">
              <a:extLst>
                <a:ext uri="{FF2B5EF4-FFF2-40B4-BE49-F238E27FC236}">
                  <a16:creationId xmlns:a16="http://schemas.microsoft.com/office/drawing/2014/main" id="{D22F4BE1-9A95-2C4F-BC1A-F5B8AFA5DF83}"/>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noProof="0"/>
            </a:p>
          </p:txBody>
        </p:sp>
        <p:sp>
          <p:nvSpPr>
            <p:cNvPr id="128" name="Freeform: Shape 9">
              <a:extLst>
                <a:ext uri="{FF2B5EF4-FFF2-40B4-BE49-F238E27FC236}">
                  <a16:creationId xmlns:a16="http://schemas.microsoft.com/office/drawing/2014/main" id="{E0D40F8B-9E17-D045-B3C0-F0326D4BBE95}"/>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noProof="0"/>
            </a:p>
          </p:txBody>
        </p:sp>
        <p:sp>
          <p:nvSpPr>
            <p:cNvPr id="129" name="Freeform: Shape 10">
              <a:extLst>
                <a:ext uri="{FF2B5EF4-FFF2-40B4-BE49-F238E27FC236}">
                  <a16:creationId xmlns:a16="http://schemas.microsoft.com/office/drawing/2014/main" id="{56E4A7DD-D3B2-C447-BE27-7E3AF4547A1D}"/>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noProof="0"/>
            </a:p>
          </p:txBody>
        </p:sp>
        <p:sp>
          <p:nvSpPr>
            <p:cNvPr id="130" name="Freeform: Shape 11">
              <a:extLst>
                <a:ext uri="{FF2B5EF4-FFF2-40B4-BE49-F238E27FC236}">
                  <a16:creationId xmlns:a16="http://schemas.microsoft.com/office/drawing/2014/main" id="{57BD0FF5-5762-714D-B8FB-5D3DB08FE7CC}"/>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noProof="0"/>
            </a:p>
          </p:txBody>
        </p:sp>
        <p:sp>
          <p:nvSpPr>
            <p:cNvPr id="131" name="Freeform: Shape 12">
              <a:extLst>
                <a:ext uri="{FF2B5EF4-FFF2-40B4-BE49-F238E27FC236}">
                  <a16:creationId xmlns:a16="http://schemas.microsoft.com/office/drawing/2014/main" id="{488D0FA7-8A24-6449-AC2F-A6E32A7DA2CF}"/>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noProof="0"/>
            </a:p>
          </p:txBody>
        </p:sp>
        <p:sp>
          <p:nvSpPr>
            <p:cNvPr id="132" name="Freeform: Shape 13">
              <a:extLst>
                <a:ext uri="{FF2B5EF4-FFF2-40B4-BE49-F238E27FC236}">
                  <a16:creationId xmlns:a16="http://schemas.microsoft.com/office/drawing/2014/main" id="{1B92DCA9-A72B-4346-8789-68BB62D3A44F}"/>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noProof="0"/>
            </a:p>
          </p:txBody>
        </p:sp>
      </p:grpSp>
      <p:cxnSp>
        <p:nvCxnSpPr>
          <p:cNvPr id="138" name="Straight Connector 137">
            <a:extLst>
              <a:ext uri="{FF2B5EF4-FFF2-40B4-BE49-F238E27FC236}">
                <a16:creationId xmlns:a16="http://schemas.microsoft.com/office/drawing/2014/main" id="{17633D6E-551D-4356-B9EB-5252BB8E6CA4}"/>
              </a:ext>
            </a:extLst>
          </p:cNvPr>
          <p:cNvCxnSpPr>
            <a:cxnSpLocks/>
          </p:cNvCxnSpPr>
          <p:nvPr userDrawn="1"/>
        </p:nvCxnSpPr>
        <p:spPr>
          <a:xfrm>
            <a:off x="1785323" y="3563347"/>
            <a:ext cx="0" cy="243787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6">
            <a:extLst>
              <a:ext uri="{FF2B5EF4-FFF2-40B4-BE49-F238E27FC236}">
                <a16:creationId xmlns:a16="http://schemas.microsoft.com/office/drawing/2014/main" id="{C15E300A-3549-4A54-BB78-1FCECDFBCE20}"/>
              </a:ext>
            </a:extLst>
          </p:cNvPr>
          <p:cNvSpPr>
            <a:spLocks noGrp="1"/>
          </p:cNvSpPr>
          <p:nvPr>
            <p:ph type="body" sz="quarter" idx="18" hasCustomPrompt="1"/>
          </p:nvPr>
        </p:nvSpPr>
        <p:spPr>
          <a:xfrm>
            <a:off x="2072510" y="4723660"/>
            <a:ext cx="5547479" cy="376129"/>
          </a:xfrm>
          <a:prstGeom prst="rect">
            <a:avLst/>
          </a:prstGeom>
          <a:ln>
            <a:noFill/>
          </a:ln>
        </p:spPr>
        <p:txBody>
          <a:bodyPr wrap="square" lIns="54000" tIns="0" rIns="0" bIns="0">
            <a:spAutoFit/>
          </a:bodyPr>
          <a:lstStyle>
            <a:lvl1pPr marL="0" indent="0" rtl="0">
              <a:lnSpc>
                <a:spcPct val="104000"/>
              </a:lnSpc>
              <a:buNone/>
              <a:defRPr sz="2400">
                <a:ln>
                  <a:noFill/>
                </a:ln>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Short description</a:t>
            </a:r>
          </a:p>
        </p:txBody>
      </p:sp>
      <p:sp>
        <p:nvSpPr>
          <p:cNvPr id="20" name="Text Placeholder 6">
            <a:extLst>
              <a:ext uri="{FF2B5EF4-FFF2-40B4-BE49-F238E27FC236}">
                <a16:creationId xmlns:a16="http://schemas.microsoft.com/office/drawing/2014/main" id="{CF046962-B8B0-4B51-9E7D-B1CDE73B5B23}"/>
              </a:ext>
            </a:extLst>
          </p:cNvPr>
          <p:cNvSpPr>
            <a:spLocks noGrp="1"/>
          </p:cNvSpPr>
          <p:nvPr>
            <p:ph type="body" sz="quarter" idx="15" hasCustomPrompt="1"/>
          </p:nvPr>
        </p:nvSpPr>
        <p:spPr>
          <a:xfrm>
            <a:off x="2072512" y="3571738"/>
            <a:ext cx="9559771" cy="1012072"/>
          </a:xfrm>
          <a:prstGeom prst="rect">
            <a:avLst/>
          </a:prstGeom>
          <a:ln>
            <a:noFill/>
          </a:ln>
        </p:spPr>
        <p:txBody>
          <a:bodyPr wrap="square" lIns="0" tIns="0" rIns="0" bIns="0">
            <a:spAutoFit/>
          </a:bodyPr>
          <a:lstStyle>
            <a:lvl1pPr marL="0" indent="0" algn="l" defTabSz="609630" rtl="0" eaLnBrk="1" latinLnBrk="0" hangingPunct="1">
              <a:lnSpc>
                <a:spcPct val="90000"/>
              </a:lnSpc>
              <a:spcBef>
                <a:spcPts val="667"/>
              </a:spcBef>
              <a:buFontTx/>
              <a:buNone/>
              <a:defRPr lang="sv-SE" sz="7200" b="1" i="0" kern="1200" cap="all" baseline="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US" noProof="0"/>
              <a:t>title</a:t>
            </a:r>
            <a:endParaRPr lang="en-GB" noProof="0"/>
          </a:p>
        </p:txBody>
      </p:sp>
    </p:spTree>
    <p:extLst>
      <p:ext uri="{BB962C8B-B14F-4D97-AF65-F5344CB8AC3E}">
        <p14:creationId xmlns:p14="http://schemas.microsoft.com/office/powerpoint/2010/main" val="24062010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5A95A9D-8992-DC2F-6ABE-035C9F532537}"/>
              </a:ext>
            </a:extLst>
          </p:cNvPr>
          <p:cNvGraphicFramePr>
            <a:graphicFrameLocks noChangeAspect="1"/>
          </p:cNvGraphicFramePr>
          <p:nvPr userDrawn="1">
            <p:custDataLst>
              <p:tags r:id="rId1"/>
            </p:custDataLst>
            <p:extLst>
              <p:ext uri="{D42A27DB-BD31-4B8C-83A1-F6EECF244321}">
                <p14:modId xmlns:p14="http://schemas.microsoft.com/office/powerpoint/2010/main" val="2382666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0" name="think-cell data - do not delete" hidden="1">
                        <a:extLst>
                          <a:ext uri="{FF2B5EF4-FFF2-40B4-BE49-F238E27FC236}">
                            <a16:creationId xmlns:a16="http://schemas.microsoft.com/office/drawing/2014/main" id="{35A95A9D-8992-DC2F-6ABE-035C9F5325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o not remove" hidden="1">
            <a:extLst>
              <a:ext uri="{FF2B5EF4-FFF2-40B4-BE49-F238E27FC236}">
                <a16:creationId xmlns:a16="http://schemas.microsoft.com/office/drawing/2014/main" id="{AA1F5724-D500-6B23-7E36-D145BFA88482}"/>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2" name="Title 1">
            <a:extLst>
              <a:ext uri="{FF2B5EF4-FFF2-40B4-BE49-F238E27FC236}">
                <a16:creationId xmlns:a16="http://schemas.microsoft.com/office/drawing/2014/main" id="{54496154-CB54-403D-9F72-B6EC17D995B2}"/>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7" name="Subtitle 2">
            <a:extLst>
              <a:ext uri="{FF2B5EF4-FFF2-40B4-BE49-F238E27FC236}">
                <a16:creationId xmlns:a16="http://schemas.microsoft.com/office/drawing/2014/main" id="{C1EE6D30-DAE4-43B3-A64F-3F8C0D304EC9}"/>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3"/>
          <p:cNvSpPr>
            <a:spLocks noGrp="1"/>
          </p:cNvSpPr>
          <p:nvPr>
            <p:ph idx="1" hasCustomPrompt="1"/>
          </p:nvPr>
        </p:nvSpPr>
        <p:spPr>
          <a:xfrm>
            <a:off x="360000" y="1260000"/>
            <a:ext cx="11473200" cy="49824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Date Placeholder 1">
            <a:extLst>
              <a:ext uri="{FF2B5EF4-FFF2-40B4-BE49-F238E27FC236}">
                <a16:creationId xmlns:a16="http://schemas.microsoft.com/office/drawing/2014/main" id="{8C6721D6-69FA-4F1F-BAC2-32934B6664F9}"/>
              </a:ext>
            </a:extLst>
          </p:cNvPr>
          <p:cNvSpPr>
            <a:spLocks noGrp="1"/>
          </p:cNvSpPr>
          <p:nvPr>
            <p:ph type="dt" sz="half" idx="18"/>
          </p:nvPr>
        </p:nvSpPr>
        <p:spPr/>
        <p:txBody>
          <a:bodyPr/>
          <a:lstStyle>
            <a:lvl1pPr rtl="0">
              <a:defRPr/>
            </a:lvl1pPr>
          </a:lstStyle>
          <a:p>
            <a:fld id="{D6F68D03-379B-4A92-AC47-6F96284076B0}" type="datetime4">
              <a:rPr lang="en-GB" smtClean="0"/>
              <a:pPr/>
              <a:t>25 March 2024</a:t>
            </a:fld>
            <a:endParaRPr lang="en-GB"/>
          </a:p>
        </p:txBody>
      </p:sp>
      <p:sp>
        <p:nvSpPr>
          <p:cNvPr id="4" name="Footer Placeholder 3">
            <a:extLst>
              <a:ext uri="{FF2B5EF4-FFF2-40B4-BE49-F238E27FC236}">
                <a16:creationId xmlns:a16="http://schemas.microsoft.com/office/drawing/2014/main" id="{903AD602-699A-4A7C-9F2D-2A06CEFCAEC1}"/>
              </a:ext>
            </a:extLst>
          </p:cNvPr>
          <p:cNvSpPr>
            <a:spLocks noGrp="1"/>
          </p:cNvSpPr>
          <p:nvPr>
            <p:ph type="ftr" sz="quarter" idx="19"/>
          </p:nvPr>
        </p:nvSpPr>
        <p:spPr/>
        <p:txBody>
          <a:bodyPr/>
          <a:lstStyle>
            <a:lvl1pPr rtl="0">
              <a:defRPr/>
            </a:lvl1pPr>
          </a:lstStyle>
          <a:p>
            <a:r>
              <a:rPr lang="en-GB"/>
              <a:t>STRICTLY PRIVATE &amp; CONFIDENTIAL</a:t>
            </a:r>
          </a:p>
        </p:txBody>
      </p:sp>
      <p:sp>
        <p:nvSpPr>
          <p:cNvPr id="5" name="Slide Number Placeholder 4">
            <a:extLst>
              <a:ext uri="{FF2B5EF4-FFF2-40B4-BE49-F238E27FC236}">
                <a16:creationId xmlns:a16="http://schemas.microsoft.com/office/drawing/2014/main" id="{689FDE4A-E84F-4855-A1A9-7580E2F64F6F}"/>
              </a:ext>
            </a:extLst>
          </p:cNvPr>
          <p:cNvSpPr>
            <a:spLocks noGrp="1"/>
          </p:cNvSpPr>
          <p:nvPr>
            <p:ph type="sldNum" sz="quarter" idx="20"/>
          </p:nvPr>
        </p:nvSpPr>
        <p:spPr/>
        <p:txBody>
          <a:bodyPr/>
          <a:lstStyle>
            <a:lvl1pPr rtl="0">
              <a:defRPr/>
            </a:lvl1pPr>
          </a:lstStyle>
          <a:p>
            <a:r>
              <a:rPr lang="en-GB"/>
              <a:t>Page </a:t>
            </a:r>
            <a:fld id="{23AA811B-2EBD-4900-905E-5BE206449611}" type="slidenum">
              <a:rPr lang="en-GB" smtClean="0"/>
              <a:pPr/>
              <a:t>‹#›</a:t>
            </a:fld>
            <a:endParaRPr lang="en-GB"/>
          </a:p>
        </p:txBody>
      </p:sp>
      <p:sp>
        <p:nvSpPr>
          <p:cNvPr id="6" name="Text Box 4">
            <a:extLst>
              <a:ext uri="{FF2B5EF4-FFF2-40B4-BE49-F238E27FC236}">
                <a16:creationId xmlns:a16="http://schemas.microsoft.com/office/drawing/2014/main" id="{68923CA6-0F65-4A0B-AD44-CD55A586B63C}"/>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Text Placeholder notes">
            <a:extLst>
              <a:ext uri="{FF2B5EF4-FFF2-40B4-BE49-F238E27FC236}">
                <a16:creationId xmlns:a16="http://schemas.microsoft.com/office/drawing/2014/main" id="{B4A0E137-36FD-4114-A471-6DD34E68A791}"/>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6615880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A408DC-81B6-7E4E-4D74-0F4D8275BB70}"/>
              </a:ext>
            </a:extLst>
          </p:cNvPr>
          <p:cNvGraphicFramePr>
            <a:graphicFrameLocks noChangeAspect="1"/>
          </p:cNvGraphicFramePr>
          <p:nvPr userDrawn="1">
            <p:custDataLst>
              <p:tags r:id="rId1"/>
            </p:custDataLst>
            <p:extLst>
              <p:ext uri="{D42A27DB-BD31-4B8C-83A1-F6EECF244321}">
                <p14:modId xmlns:p14="http://schemas.microsoft.com/office/powerpoint/2010/main" val="1601349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C6A408DC-81B6-7E4E-4D74-0F4D8275BB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258888"/>
            <a:ext cx="56736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258888"/>
            <a:ext cx="56736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2" name="Text Placeholder notes">
            <a:extLst>
              <a:ext uri="{FF2B5EF4-FFF2-40B4-BE49-F238E27FC236}">
                <a16:creationId xmlns:a16="http://schemas.microsoft.com/office/drawing/2014/main" id="{A8BA02CA-F50C-4097-BF6B-57CDBE68B1D8}"/>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887549468"/>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A - Headin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52A70691-12FA-BC8D-F333-1BEB199C0EAC}"/>
              </a:ext>
            </a:extLst>
          </p:cNvPr>
          <p:cNvGraphicFramePr>
            <a:graphicFrameLocks noChangeAspect="1"/>
          </p:cNvGraphicFramePr>
          <p:nvPr userDrawn="1">
            <p:custDataLst>
              <p:tags r:id="rId1"/>
            </p:custDataLst>
            <p:extLst>
              <p:ext uri="{D42A27DB-BD31-4B8C-83A1-F6EECF244321}">
                <p14:modId xmlns:p14="http://schemas.microsoft.com/office/powerpoint/2010/main" val="86325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9" name="think-cell data - do not delete" hidden="1">
                        <a:extLst>
                          <a:ext uri="{FF2B5EF4-FFF2-40B4-BE49-F238E27FC236}">
                            <a16:creationId xmlns:a16="http://schemas.microsoft.com/office/drawing/2014/main" id="{52A70691-12FA-BC8D-F333-1BEB199C0E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56736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641600"/>
            <a:ext cx="56736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8" name="Text Placeholder 7">
            <a:extLst>
              <a:ext uri="{FF2B5EF4-FFF2-40B4-BE49-F238E27FC236}">
                <a16:creationId xmlns:a16="http://schemas.microsoft.com/office/drawing/2014/main" id="{E091B85A-0B28-43D4-8031-344547610543}"/>
              </a:ext>
            </a:extLst>
          </p:cNvPr>
          <p:cNvSpPr>
            <a:spLocks noGrp="1"/>
          </p:cNvSpPr>
          <p:nvPr>
            <p:ph type="body" sz="quarter" idx="18" hasCustomPrompt="1"/>
          </p:nvPr>
        </p:nvSpPr>
        <p:spPr>
          <a:xfrm>
            <a:off x="3600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6" name="Text Placeholder 7">
            <a:extLst>
              <a:ext uri="{FF2B5EF4-FFF2-40B4-BE49-F238E27FC236}">
                <a16:creationId xmlns:a16="http://schemas.microsoft.com/office/drawing/2014/main" id="{F50F76D6-A3C5-4700-839F-1704257F1312}"/>
              </a:ext>
            </a:extLst>
          </p:cNvPr>
          <p:cNvSpPr>
            <a:spLocks noGrp="1"/>
          </p:cNvSpPr>
          <p:nvPr>
            <p:ph type="body" sz="quarter" idx="19" hasCustomPrompt="1"/>
          </p:nvPr>
        </p:nvSpPr>
        <p:spPr>
          <a:xfrm>
            <a:off x="61596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4" name="Text Placeholder notes">
            <a:extLst>
              <a:ext uri="{FF2B5EF4-FFF2-40B4-BE49-F238E27FC236}">
                <a16:creationId xmlns:a16="http://schemas.microsoft.com/office/drawing/2014/main" id="{B8E0D970-1DA2-4128-8B87-F060EC410641}"/>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741992765"/>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B124059-5BA3-2837-C8B3-6239CCD3D79B}"/>
              </a:ext>
            </a:extLst>
          </p:cNvPr>
          <p:cNvGraphicFramePr>
            <a:graphicFrameLocks noChangeAspect="1"/>
          </p:cNvGraphicFramePr>
          <p:nvPr userDrawn="1">
            <p:custDataLst>
              <p:tags r:id="rId1"/>
            </p:custDataLst>
            <p:extLst>
              <p:ext uri="{D42A27DB-BD31-4B8C-83A1-F6EECF244321}">
                <p14:modId xmlns:p14="http://schemas.microsoft.com/office/powerpoint/2010/main" val="371435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BB124059-5BA3-2837-C8B3-6239CCD3D7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258888"/>
            <a:ext cx="761375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8096400" y="1258888"/>
            <a:ext cx="37356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2" name="Text Placeholder notes">
            <a:extLst>
              <a:ext uri="{FF2B5EF4-FFF2-40B4-BE49-F238E27FC236}">
                <a16:creationId xmlns:a16="http://schemas.microsoft.com/office/drawing/2014/main" id="{803EA23B-390B-48F2-9C80-C42D575125D6}"/>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129110479"/>
      </p:ext>
    </p:extLst>
  </p:cSld>
  <p:clrMapOvr>
    <a:masterClrMapping/>
  </p:clrMapOvr>
  <p:extLst>
    <p:ext uri="{DCECCB84-F9BA-43D5-87BE-67443E8EF086}">
      <p15:sldGuideLst xmlns:p15="http://schemas.microsoft.com/office/powerpoint/2012/main">
        <p15:guide id="1" pos="5100">
          <p15:clr>
            <a:srgbClr val="FBAE40"/>
          </p15:clr>
        </p15:guide>
        <p15:guide id="2" pos="502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B - Headin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06BC7E4-05A5-FCF9-8891-A4038DF51103}"/>
              </a:ext>
            </a:extLst>
          </p:cNvPr>
          <p:cNvGraphicFramePr>
            <a:graphicFrameLocks noChangeAspect="1"/>
          </p:cNvGraphicFramePr>
          <p:nvPr userDrawn="1">
            <p:custDataLst>
              <p:tags r:id="rId1"/>
            </p:custDataLst>
            <p:extLst>
              <p:ext uri="{D42A27DB-BD31-4B8C-83A1-F6EECF244321}">
                <p14:modId xmlns:p14="http://schemas.microsoft.com/office/powerpoint/2010/main" val="4005338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D06BC7E4-05A5-FCF9-8891-A4038DF511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76032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8096400"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6" name="Text Placeholder 7">
            <a:extLst>
              <a:ext uri="{FF2B5EF4-FFF2-40B4-BE49-F238E27FC236}">
                <a16:creationId xmlns:a16="http://schemas.microsoft.com/office/drawing/2014/main" id="{9FD96970-09CC-44BF-9BC1-6C736A1A3954}"/>
              </a:ext>
            </a:extLst>
          </p:cNvPr>
          <p:cNvSpPr>
            <a:spLocks noGrp="1"/>
          </p:cNvSpPr>
          <p:nvPr>
            <p:ph type="body" sz="quarter" idx="18" hasCustomPrompt="1"/>
          </p:nvPr>
        </p:nvSpPr>
        <p:spPr>
          <a:xfrm>
            <a:off x="360000" y="1260000"/>
            <a:ext cx="76032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24ADAC2F-F673-46E3-9214-F92EBBC9BCA5}"/>
              </a:ext>
            </a:extLst>
          </p:cNvPr>
          <p:cNvSpPr>
            <a:spLocks noGrp="1"/>
          </p:cNvSpPr>
          <p:nvPr>
            <p:ph type="body" sz="quarter" idx="19" hasCustomPrompt="1"/>
          </p:nvPr>
        </p:nvSpPr>
        <p:spPr>
          <a:xfrm>
            <a:off x="8096400" y="1260000"/>
            <a:ext cx="37369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4" name="Text Placeholder notes">
            <a:extLst>
              <a:ext uri="{FF2B5EF4-FFF2-40B4-BE49-F238E27FC236}">
                <a16:creationId xmlns:a16="http://schemas.microsoft.com/office/drawing/2014/main" id="{AF633FF4-1578-4890-8C19-199E4FE55ACE}"/>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279948826"/>
      </p:ext>
    </p:extLst>
  </p:cSld>
  <p:clrMapOvr>
    <a:masterClrMapping/>
  </p:clrMapOvr>
  <p:extLst>
    <p:ext uri="{DCECCB84-F9BA-43D5-87BE-67443E8EF086}">
      <p15:sldGuideLst xmlns:p15="http://schemas.microsoft.com/office/powerpoint/2012/main">
        <p15:guide id="1" pos="5100">
          <p15:clr>
            <a:srgbClr val="FBAE40"/>
          </p15:clr>
        </p15:guide>
        <p15:guide id="2" pos="501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ntent A">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3FFCEB4-1326-D39B-0D99-B0AB0558EE0C}"/>
              </a:ext>
            </a:extLst>
          </p:cNvPr>
          <p:cNvGraphicFramePr>
            <a:graphicFrameLocks noChangeAspect="1"/>
          </p:cNvGraphicFramePr>
          <p:nvPr userDrawn="1">
            <p:custDataLst>
              <p:tags r:id="rId1"/>
            </p:custDataLst>
            <p:extLst>
              <p:ext uri="{D42A27DB-BD31-4B8C-83A1-F6EECF244321}">
                <p14:modId xmlns:p14="http://schemas.microsoft.com/office/powerpoint/2010/main" val="1292483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43FFCEB4-1326-D39B-0D99-B0AB0558EE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258888"/>
            <a:ext cx="56736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258887"/>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3">
            <a:extLst>
              <a:ext uri="{FF2B5EF4-FFF2-40B4-BE49-F238E27FC236}">
                <a16:creationId xmlns:a16="http://schemas.microsoft.com/office/drawing/2014/main" id="{6B5D4CAF-A5B0-4558-AAA3-847D2714FDED}"/>
              </a:ext>
            </a:extLst>
          </p:cNvPr>
          <p:cNvSpPr>
            <a:spLocks noGrp="1"/>
          </p:cNvSpPr>
          <p:nvPr>
            <p:ph sz="half" idx="18" hasCustomPrompt="1"/>
          </p:nvPr>
        </p:nvSpPr>
        <p:spPr>
          <a:xfrm>
            <a:off x="6159600" y="3812050"/>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4" name="Text Placeholder notes">
            <a:extLst>
              <a:ext uri="{FF2B5EF4-FFF2-40B4-BE49-F238E27FC236}">
                <a16:creationId xmlns:a16="http://schemas.microsoft.com/office/drawing/2014/main" id="{5DC553C0-22D5-4292-B075-07C77C62BE48}"/>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711318968"/>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ntent A - Headin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BD65149-0FDA-56F0-3B54-7DC3FEBDE91F}"/>
              </a:ext>
            </a:extLst>
          </p:cNvPr>
          <p:cNvGraphicFramePr>
            <a:graphicFrameLocks noChangeAspect="1"/>
          </p:cNvGraphicFramePr>
          <p:nvPr userDrawn="1">
            <p:custDataLst>
              <p:tags r:id="rId1"/>
            </p:custDataLst>
            <p:extLst>
              <p:ext uri="{D42A27DB-BD31-4B8C-83A1-F6EECF244321}">
                <p14:modId xmlns:p14="http://schemas.microsoft.com/office/powerpoint/2010/main" val="851096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7BD65149-0FDA-56F0-3B54-7DC3FEBDE9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56736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6416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3">
            <a:extLst>
              <a:ext uri="{FF2B5EF4-FFF2-40B4-BE49-F238E27FC236}">
                <a16:creationId xmlns:a16="http://schemas.microsoft.com/office/drawing/2014/main" id="{6B5D4CAF-A5B0-4558-AAA3-847D2714FDED}"/>
              </a:ext>
            </a:extLst>
          </p:cNvPr>
          <p:cNvSpPr>
            <a:spLocks noGrp="1"/>
          </p:cNvSpPr>
          <p:nvPr>
            <p:ph sz="half" idx="18" hasCustomPrompt="1"/>
          </p:nvPr>
        </p:nvSpPr>
        <p:spPr>
          <a:xfrm>
            <a:off x="6159600" y="41904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2" name="Text Placeholder 7">
            <a:extLst>
              <a:ext uri="{FF2B5EF4-FFF2-40B4-BE49-F238E27FC236}">
                <a16:creationId xmlns:a16="http://schemas.microsoft.com/office/drawing/2014/main" id="{7818CCD6-2ADA-425B-9B9A-54201A05633C}"/>
              </a:ext>
            </a:extLst>
          </p:cNvPr>
          <p:cNvSpPr>
            <a:spLocks noGrp="1"/>
          </p:cNvSpPr>
          <p:nvPr>
            <p:ph type="body" sz="quarter" idx="19" hasCustomPrompt="1"/>
          </p:nvPr>
        </p:nvSpPr>
        <p:spPr>
          <a:xfrm>
            <a:off x="3600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6" name="Text Placeholder 7">
            <a:extLst>
              <a:ext uri="{FF2B5EF4-FFF2-40B4-BE49-F238E27FC236}">
                <a16:creationId xmlns:a16="http://schemas.microsoft.com/office/drawing/2014/main" id="{C3B02BA0-95C5-405F-90EA-C0D430F43106}"/>
              </a:ext>
            </a:extLst>
          </p:cNvPr>
          <p:cNvSpPr>
            <a:spLocks noGrp="1"/>
          </p:cNvSpPr>
          <p:nvPr>
            <p:ph type="body" sz="quarter" idx="20" hasCustomPrompt="1"/>
          </p:nvPr>
        </p:nvSpPr>
        <p:spPr>
          <a:xfrm>
            <a:off x="61596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0F470EA9-5F19-4BDD-ABAF-CCCE798A5ED9}"/>
              </a:ext>
            </a:extLst>
          </p:cNvPr>
          <p:cNvSpPr>
            <a:spLocks noGrp="1"/>
          </p:cNvSpPr>
          <p:nvPr>
            <p:ph type="body" sz="quarter" idx="21" hasCustomPrompt="1"/>
          </p:nvPr>
        </p:nvSpPr>
        <p:spPr>
          <a:xfrm>
            <a:off x="6159600" y="38196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9" name="Text Placeholder notes">
            <a:extLst>
              <a:ext uri="{FF2B5EF4-FFF2-40B4-BE49-F238E27FC236}">
                <a16:creationId xmlns:a16="http://schemas.microsoft.com/office/drawing/2014/main" id="{920971C3-C3A4-4C03-9527-340B2C2B1A1A}"/>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911527739"/>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ntent B">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E1816DD-181D-C2E2-F9F5-A76A797F8253}"/>
              </a:ext>
            </a:extLst>
          </p:cNvPr>
          <p:cNvGraphicFramePr>
            <a:graphicFrameLocks noChangeAspect="1"/>
          </p:cNvGraphicFramePr>
          <p:nvPr userDrawn="1">
            <p:custDataLst>
              <p:tags r:id="rId1"/>
            </p:custDataLst>
            <p:extLst>
              <p:ext uri="{D42A27DB-BD31-4B8C-83A1-F6EECF244321}">
                <p14:modId xmlns:p14="http://schemas.microsoft.com/office/powerpoint/2010/main" val="858421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AE1816DD-181D-C2E2-F9F5-A76A797F82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Title 13">
            <a:extLst>
              <a:ext uri="{FF2B5EF4-FFF2-40B4-BE49-F238E27FC236}">
                <a16:creationId xmlns:a16="http://schemas.microsoft.com/office/drawing/2014/main" id="{38CAF0D0-B8D9-48B4-A60D-1245A4EFE0A4}"/>
              </a:ext>
            </a:extLst>
          </p:cNvPr>
          <p:cNvSpPr>
            <a:spLocks noGrp="1"/>
          </p:cNvSpPr>
          <p:nvPr>
            <p:ph type="title" hasCustomPrompt="1"/>
          </p:nvPr>
        </p:nvSpPr>
        <p:spPr/>
        <p:txBody>
          <a:bodyPr vert="horz"/>
          <a:lstStyle>
            <a:lvl1pPr rtl="0">
              <a:defRPr/>
            </a:lvl1pPr>
          </a:lstStyle>
          <a:p>
            <a:r>
              <a:rPr lang="en-GB"/>
              <a:t>Click to add title</a:t>
            </a:r>
          </a:p>
        </p:txBody>
      </p:sp>
      <p:sp>
        <p:nvSpPr>
          <p:cNvPr id="15" name="Subtitle 2">
            <a:extLst>
              <a:ext uri="{FF2B5EF4-FFF2-40B4-BE49-F238E27FC236}">
                <a16:creationId xmlns:a16="http://schemas.microsoft.com/office/drawing/2014/main" id="{8BDF13AF-C1F1-46A2-A7F7-466E122A2CDA}"/>
              </a:ext>
            </a:extLst>
          </p:cNvPr>
          <p:cNvSpPr>
            <a:spLocks noGrp="1"/>
          </p:cNvSpPr>
          <p:nvPr>
            <p:ph type="subTitle" idx="13" hasCustomPrompt="1"/>
          </p:nvPr>
        </p:nvSpPr>
        <p:spPr>
          <a:xfrm>
            <a:off x="358805"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58805" y="1258888"/>
            <a:ext cx="37368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4227005" y="1258888"/>
            <a:ext cx="37368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3" name="Content Placeholder 4">
            <a:extLst>
              <a:ext uri="{FF2B5EF4-FFF2-40B4-BE49-F238E27FC236}">
                <a16:creationId xmlns:a16="http://schemas.microsoft.com/office/drawing/2014/main" id="{823E2383-7BDE-4F11-AEC4-9E6837E744CA}"/>
              </a:ext>
            </a:extLst>
          </p:cNvPr>
          <p:cNvSpPr>
            <a:spLocks noGrp="1"/>
          </p:cNvSpPr>
          <p:nvPr>
            <p:ph idx="18" hasCustomPrompt="1"/>
          </p:nvPr>
        </p:nvSpPr>
        <p:spPr>
          <a:xfrm>
            <a:off x="8095205" y="1258888"/>
            <a:ext cx="37368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5F8CF30F-4A52-4671-A321-EC080B4E8732}"/>
              </a:ext>
            </a:extLst>
          </p:cNvPr>
          <p:cNvSpPr>
            <a:spLocks noGrp="1"/>
          </p:cNvSpPr>
          <p:nvPr>
            <p:ph type="dt" sz="half" idx="19"/>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EFF408CC-9B79-4CF6-AA68-1EED8AAC498A}"/>
              </a:ext>
            </a:extLst>
          </p:cNvPr>
          <p:cNvSpPr>
            <a:spLocks noGrp="1"/>
          </p:cNvSpPr>
          <p:nvPr>
            <p:ph type="ftr" sz="quarter" idx="20"/>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2F8C5286-1FC5-4266-A5E6-AA24DE52A28D}"/>
              </a:ext>
            </a:extLst>
          </p:cNvPr>
          <p:cNvSpPr>
            <a:spLocks noGrp="1"/>
          </p:cNvSpPr>
          <p:nvPr>
            <p:ph type="sldNum" sz="quarter" idx="21"/>
          </p:nvPr>
        </p:nvSpPr>
        <p:spPr/>
        <p:txBody>
          <a:bodyPr/>
          <a:lstStyle>
            <a:lvl1pPr rtl="0">
              <a:defRPr/>
            </a:lvl1pPr>
          </a:lstStyle>
          <a:p>
            <a:r>
              <a:rPr lang="en-GB"/>
              <a:t>Page </a:t>
            </a:r>
            <a:fld id="{23AA811B-2EBD-4900-905E-5BE206449611}" type="slidenum">
              <a:rPr lang="en-GB" smtClean="0"/>
              <a:pPr/>
              <a:t>‹#›</a:t>
            </a:fld>
            <a:endParaRPr lang="en-GB"/>
          </a:p>
        </p:txBody>
      </p:sp>
      <p:sp>
        <p:nvSpPr>
          <p:cNvPr id="22" name="Text Box 4">
            <a:extLst>
              <a:ext uri="{FF2B5EF4-FFF2-40B4-BE49-F238E27FC236}">
                <a16:creationId xmlns:a16="http://schemas.microsoft.com/office/drawing/2014/main" id="{826F0707-0FDE-4091-B787-B00F885DEAE4}"/>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6" name="Text Placeholder notes">
            <a:extLst>
              <a:ext uri="{FF2B5EF4-FFF2-40B4-BE49-F238E27FC236}">
                <a16:creationId xmlns:a16="http://schemas.microsoft.com/office/drawing/2014/main" id="{B8D3E99E-B354-489A-9D64-E07B52FEEA94}"/>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936684843"/>
      </p:ext>
    </p:extLst>
  </p:cSld>
  <p:clrMapOvr>
    <a:masterClrMapping/>
  </p:clrMapOvr>
  <p:extLst>
    <p:ext uri="{DCECCB84-F9BA-43D5-87BE-67443E8EF086}">
      <p15:sldGuideLst xmlns:p15="http://schemas.microsoft.com/office/powerpoint/2012/main">
        <p15:guide id="1" pos="5099">
          <p15:clr>
            <a:srgbClr val="FBAE40"/>
          </p15:clr>
        </p15:guide>
        <p15:guide id="2" pos="5016">
          <p15:clr>
            <a:srgbClr val="FBAE40"/>
          </p15:clr>
        </p15:guide>
        <p15:guide id="3" pos="2661">
          <p15:clr>
            <a:srgbClr val="FBAE40"/>
          </p15:clr>
        </p15:guide>
        <p15:guide id="4" pos="258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ntent B - Headin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DA2EF15-4A36-87ED-509C-DF91ACDBE85C}"/>
              </a:ext>
            </a:extLst>
          </p:cNvPr>
          <p:cNvGraphicFramePr>
            <a:graphicFrameLocks noChangeAspect="1"/>
          </p:cNvGraphicFramePr>
          <p:nvPr userDrawn="1">
            <p:custDataLst>
              <p:tags r:id="rId1"/>
            </p:custDataLst>
            <p:extLst>
              <p:ext uri="{D42A27DB-BD31-4B8C-83A1-F6EECF244321}">
                <p14:modId xmlns:p14="http://schemas.microsoft.com/office/powerpoint/2010/main" val="1651819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9" name="think-cell data - do not delete" hidden="1">
                        <a:extLst>
                          <a:ext uri="{FF2B5EF4-FFF2-40B4-BE49-F238E27FC236}">
                            <a16:creationId xmlns:a16="http://schemas.microsoft.com/office/drawing/2014/main" id="{ADA2EF15-4A36-87ED-509C-DF91ACDBE8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Do not remove" hidden="1">
            <a:extLst>
              <a:ext uri="{FF2B5EF4-FFF2-40B4-BE49-F238E27FC236}">
                <a16:creationId xmlns:a16="http://schemas.microsoft.com/office/drawing/2014/main" id="{DDD3234F-8345-7259-3EFF-21651DB83A14}"/>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4" name="Title 13">
            <a:extLst>
              <a:ext uri="{FF2B5EF4-FFF2-40B4-BE49-F238E27FC236}">
                <a16:creationId xmlns:a16="http://schemas.microsoft.com/office/drawing/2014/main" id="{38CAF0D0-B8D9-48B4-A60D-1245A4EFE0A4}"/>
              </a:ext>
            </a:extLst>
          </p:cNvPr>
          <p:cNvSpPr>
            <a:spLocks noGrp="1"/>
          </p:cNvSpPr>
          <p:nvPr>
            <p:ph type="title" hasCustomPrompt="1"/>
          </p:nvPr>
        </p:nvSpPr>
        <p:spPr/>
        <p:txBody>
          <a:bodyPr vert="horz"/>
          <a:lstStyle>
            <a:lvl1pPr rtl="0">
              <a:defRPr/>
            </a:lvl1pPr>
          </a:lstStyle>
          <a:p>
            <a:r>
              <a:rPr lang="en-GB"/>
              <a:t>Click to add title</a:t>
            </a:r>
          </a:p>
        </p:txBody>
      </p:sp>
      <p:sp>
        <p:nvSpPr>
          <p:cNvPr id="15" name="Subtitle 2">
            <a:extLst>
              <a:ext uri="{FF2B5EF4-FFF2-40B4-BE49-F238E27FC236}">
                <a16:creationId xmlns:a16="http://schemas.microsoft.com/office/drawing/2014/main" id="{8BDF13AF-C1F1-46A2-A7F7-466E122A2CDA}"/>
              </a:ext>
            </a:extLst>
          </p:cNvPr>
          <p:cNvSpPr>
            <a:spLocks noGrp="1"/>
          </p:cNvSpPr>
          <p:nvPr>
            <p:ph type="subTitle" idx="13" hasCustomPrompt="1"/>
          </p:nvPr>
        </p:nvSpPr>
        <p:spPr>
          <a:xfrm>
            <a:off x="358805"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4227005"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3" name="Content Placeholder 4">
            <a:extLst>
              <a:ext uri="{FF2B5EF4-FFF2-40B4-BE49-F238E27FC236}">
                <a16:creationId xmlns:a16="http://schemas.microsoft.com/office/drawing/2014/main" id="{823E2383-7BDE-4F11-AEC4-9E6837E744CA}"/>
              </a:ext>
            </a:extLst>
          </p:cNvPr>
          <p:cNvSpPr>
            <a:spLocks noGrp="1"/>
          </p:cNvSpPr>
          <p:nvPr>
            <p:ph idx="18" hasCustomPrompt="1"/>
          </p:nvPr>
        </p:nvSpPr>
        <p:spPr>
          <a:xfrm>
            <a:off x="8095205"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5F8CF30F-4A52-4671-A321-EC080B4E8732}"/>
              </a:ext>
            </a:extLst>
          </p:cNvPr>
          <p:cNvSpPr>
            <a:spLocks noGrp="1"/>
          </p:cNvSpPr>
          <p:nvPr>
            <p:ph type="dt" sz="half" idx="19"/>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EFF408CC-9B79-4CF6-AA68-1EED8AAC498A}"/>
              </a:ext>
            </a:extLst>
          </p:cNvPr>
          <p:cNvSpPr>
            <a:spLocks noGrp="1"/>
          </p:cNvSpPr>
          <p:nvPr>
            <p:ph type="ftr" sz="quarter" idx="20"/>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2F8C5286-1FC5-4266-A5E6-AA24DE52A28D}"/>
              </a:ext>
            </a:extLst>
          </p:cNvPr>
          <p:cNvSpPr>
            <a:spLocks noGrp="1"/>
          </p:cNvSpPr>
          <p:nvPr>
            <p:ph type="sldNum" sz="quarter" idx="21"/>
          </p:nvPr>
        </p:nvSpPr>
        <p:spPr/>
        <p:txBody>
          <a:bodyPr/>
          <a:lstStyle>
            <a:lvl1pPr rtl="0">
              <a:defRPr/>
            </a:lvl1pPr>
          </a:lstStyle>
          <a:p>
            <a:r>
              <a:rPr lang="en-GB"/>
              <a:t>Page </a:t>
            </a:r>
            <a:fld id="{23AA811B-2EBD-4900-905E-5BE206449611}" type="slidenum">
              <a:rPr lang="en-GB" smtClean="0"/>
              <a:pPr/>
              <a:t>‹#›</a:t>
            </a:fld>
            <a:endParaRPr lang="en-GB"/>
          </a:p>
        </p:txBody>
      </p:sp>
      <p:sp>
        <p:nvSpPr>
          <p:cNvPr id="22" name="Text Box 4">
            <a:extLst>
              <a:ext uri="{FF2B5EF4-FFF2-40B4-BE49-F238E27FC236}">
                <a16:creationId xmlns:a16="http://schemas.microsoft.com/office/drawing/2014/main" id="{826F0707-0FDE-4091-B787-B00F885DEAE4}"/>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2" name="Text Placeholder 7">
            <a:extLst>
              <a:ext uri="{FF2B5EF4-FFF2-40B4-BE49-F238E27FC236}">
                <a16:creationId xmlns:a16="http://schemas.microsoft.com/office/drawing/2014/main" id="{1D76EA67-2995-4E41-A9D6-D6A30039E95B}"/>
              </a:ext>
            </a:extLst>
          </p:cNvPr>
          <p:cNvSpPr>
            <a:spLocks noGrp="1"/>
          </p:cNvSpPr>
          <p:nvPr>
            <p:ph type="body" sz="quarter" idx="22" hasCustomPrompt="1"/>
          </p:nvPr>
        </p:nvSpPr>
        <p:spPr>
          <a:xfrm>
            <a:off x="360000"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D023FE1E-52D9-4D2A-83D9-DBEE9164EDB8}"/>
              </a:ext>
            </a:extLst>
          </p:cNvPr>
          <p:cNvSpPr>
            <a:spLocks noGrp="1"/>
          </p:cNvSpPr>
          <p:nvPr>
            <p:ph type="body" sz="quarter" idx="23" hasCustomPrompt="1"/>
          </p:nvPr>
        </p:nvSpPr>
        <p:spPr>
          <a:xfrm>
            <a:off x="4227005"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8" name="Text Placeholder 7">
            <a:extLst>
              <a:ext uri="{FF2B5EF4-FFF2-40B4-BE49-F238E27FC236}">
                <a16:creationId xmlns:a16="http://schemas.microsoft.com/office/drawing/2014/main" id="{12298842-19D3-4AED-A605-1B380ED6FA4F}"/>
              </a:ext>
            </a:extLst>
          </p:cNvPr>
          <p:cNvSpPr>
            <a:spLocks noGrp="1"/>
          </p:cNvSpPr>
          <p:nvPr>
            <p:ph type="body" sz="quarter" idx="24" hasCustomPrompt="1"/>
          </p:nvPr>
        </p:nvSpPr>
        <p:spPr>
          <a:xfrm>
            <a:off x="8095205"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6" name="Text Placeholder notes">
            <a:extLst>
              <a:ext uri="{FF2B5EF4-FFF2-40B4-BE49-F238E27FC236}">
                <a16:creationId xmlns:a16="http://schemas.microsoft.com/office/drawing/2014/main" id="{DD74D0B8-E9CA-4E42-9311-4F53F619E285}"/>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788516893"/>
      </p:ext>
    </p:extLst>
  </p:cSld>
  <p:clrMapOvr>
    <a:masterClrMapping/>
  </p:clrMapOvr>
  <p:extLst>
    <p:ext uri="{DCECCB84-F9BA-43D5-87BE-67443E8EF086}">
      <p15:sldGuideLst xmlns:p15="http://schemas.microsoft.com/office/powerpoint/2012/main">
        <p15:guide id="1" pos="5099">
          <p15:clr>
            <a:srgbClr val="FBAE40"/>
          </p15:clr>
        </p15:guide>
        <p15:guide id="2" pos="5016">
          <p15:clr>
            <a:srgbClr val="FBAE40"/>
          </p15:clr>
        </p15:guide>
        <p15:guide id="3" pos="2661">
          <p15:clr>
            <a:srgbClr val="FBAE40"/>
          </p15:clr>
        </p15:guide>
        <p15:guide id="4" pos="258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hree Content B - Headin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3663BD9-AAD2-682C-5D11-882198C1CB6A}"/>
              </a:ext>
            </a:extLst>
          </p:cNvPr>
          <p:cNvGraphicFramePr>
            <a:graphicFrameLocks noChangeAspect="1"/>
          </p:cNvGraphicFramePr>
          <p:nvPr userDrawn="1">
            <p:custDataLst>
              <p:tags r:id="rId1"/>
            </p:custDataLst>
            <p:extLst>
              <p:ext uri="{D42A27DB-BD31-4B8C-83A1-F6EECF244321}">
                <p14:modId xmlns:p14="http://schemas.microsoft.com/office/powerpoint/2010/main" val="31683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9" name="think-cell data - do not delete" hidden="1">
                        <a:extLst>
                          <a:ext uri="{FF2B5EF4-FFF2-40B4-BE49-F238E27FC236}">
                            <a16:creationId xmlns:a16="http://schemas.microsoft.com/office/drawing/2014/main" id="{23663BD9-AAD2-682C-5D11-882198C1CB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o not remove" hidden="1">
            <a:extLst>
              <a:ext uri="{FF2B5EF4-FFF2-40B4-BE49-F238E27FC236}">
                <a16:creationId xmlns:a16="http://schemas.microsoft.com/office/drawing/2014/main" id="{09C6B82A-AB08-D5C9-7ED7-FAFE4A50CCCE}"/>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4" name="Title 13">
            <a:extLst>
              <a:ext uri="{FF2B5EF4-FFF2-40B4-BE49-F238E27FC236}">
                <a16:creationId xmlns:a16="http://schemas.microsoft.com/office/drawing/2014/main" id="{38CAF0D0-B8D9-48B4-A60D-1245A4EFE0A4}"/>
              </a:ext>
            </a:extLst>
          </p:cNvPr>
          <p:cNvSpPr>
            <a:spLocks noGrp="1"/>
          </p:cNvSpPr>
          <p:nvPr>
            <p:ph type="title" hasCustomPrompt="1"/>
          </p:nvPr>
        </p:nvSpPr>
        <p:spPr/>
        <p:txBody>
          <a:bodyPr vert="horz"/>
          <a:lstStyle>
            <a:lvl1pPr rtl="0">
              <a:defRPr/>
            </a:lvl1pPr>
          </a:lstStyle>
          <a:p>
            <a:r>
              <a:rPr lang="en-GB"/>
              <a:t>Click to add title</a:t>
            </a:r>
          </a:p>
        </p:txBody>
      </p:sp>
      <p:sp>
        <p:nvSpPr>
          <p:cNvPr id="15" name="Subtitle 2">
            <a:extLst>
              <a:ext uri="{FF2B5EF4-FFF2-40B4-BE49-F238E27FC236}">
                <a16:creationId xmlns:a16="http://schemas.microsoft.com/office/drawing/2014/main" id="{8BDF13AF-C1F1-46A2-A7F7-466E122A2CDA}"/>
              </a:ext>
            </a:extLst>
          </p:cNvPr>
          <p:cNvSpPr>
            <a:spLocks noGrp="1"/>
          </p:cNvSpPr>
          <p:nvPr>
            <p:ph type="subTitle" idx="13" hasCustomPrompt="1"/>
          </p:nvPr>
        </p:nvSpPr>
        <p:spPr>
          <a:xfrm>
            <a:off x="358805"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4227005"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3" name="Content Placeholder 4">
            <a:extLst>
              <a:ext uri="{FF2B5EF4-FFF2-40B4-BE49-F238E27FC236}">
                <a16:creationId xmlns:a16="http://schemas.microsoft.com/office/drawing/2014/main" id="{823E2383-7BDE-4F11-AEC4-9E6837E744CA}"/>
              </a:ext>
            </a:extLst>
          </p:cNvPr>
          <p:cNvSpPr>
            <a:spLocks noGrp="1"/>
          </p:cNvSpPr>
          <p:nvPr>
            <p:ph idx="18" hasCustomPrompt="1"/>
          </p:nvPr>
        </p:nvSpPr>
        <p:spPr>
          <a:xfrm>
            <a:off x="8095205" y="1641600"/>
            <a:ext cx="3736800" cy="46008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5F8CF30F-4A52-4671-A321-EC080B4E8732}"/>
              </a:ext>
            </a:extLst>
          </p:cNvPr>
          <p:cNvSpPr>
            <a:spLocks noGrp="1"/>
          </p:cNvSpPr>
          <p:nvPr>
            <p:ph type="dt" sz="half" idx="19"/>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EFF408CC-9B79-4CF6-AA68-1EED8AAC498A}"/>
              </a:ext>
            </a:extLst>
          </p:cNvPr>
          <p:cNvSpPr>
            <a:spLocks noGrp="1"/>
          </p:cNvSpPr>
          <p:nvPr>
            <p:ph type="ftr" sz="quarter" idx="20"/>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2F8C5286-1FC5-4266-A5E6-AA24DE52A28D}"/>
              </a:ext>
            </a:extLst>
          </p:cNvPr>
          <p:cNvSpPr>
            <a:spLocks noGrp="1"/>
          </p:cNvSpPr>
          <p:nvPr>
            <p:ph type="sldNum" sz="quarter" idx="21"/>
          </p:nvPr>
        </p:nvSpPr>
        <p:spPr/>
        <p:txBody>
          <a:bodyPr/>
          <a:lstStyle>
            <a:lvl1pPr rtl="0">
              <a:defRPr/>
            </a:lvl1pPr>
          </a:lstStyle>
          <a:p>
            <a:r>
              <a:rPr lang="en-GB"/>
              <a:t>Page </a:t>
            </a:r>
            <a:fld id="{23AA811B-2EBD-4900-905E-5BE206449611}" type="slidenum">
              <a:rPr lang="en-GB" smtClean="0"/>
              <a:pPr/>
              <a:t>‹#›</a:t>
            </a:fld>
            <a:endParaRPr lang="en-GB"/>
          </a:p>
        </p:txBody>
      </p:sp>
      <p:sp>
        <p:nvSpPr>
          <p:cNvPr id="22" name="Text Box 4">
            <a:extLst>
              <a:ext uri="{FF2B5EF4-FFF2-40B4-BE49-F238E27FC236}">
                <a16:creationId xmlns:a16="http://schemas.microsoft.com/office/drawing/2014/main" id="{826F0707-0FDE-4091-B787-B00F885DEAE4}"/>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2" name="Text Placeholder 7">
            <a:extLst>
              <a:ext uri="{FF2B5EF4-FFF2-40B4-BE49-F238E27FC236}">
                <a16:creationId xmlns:a16="http://schemas.microsoft.com/office/drawing/2014/main" id="{1D76EA67-2995-4E41-A9D6-D6A30039E95B}"/>
              </a:ext>
            </a:extLst>
          </p:cNvPr>
          <p:cNvSpPr>
            <a:spLocks noGrp="1"/>
          </p:cNvSpPr>
          <p:nvPr>
            <p:ph type="body" sz="quarter" idx="22" hasCustomPrompt="1"/>
          </p:nvPr>
        </p:nvSpPr>
        <p:spPr>
          <a:xfrm>
            <a:off x="360000"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D023FE1E-52D9-4D2A-83D9-DBEE9164EDB8}"/>
              </a:ext>
            </a:extLst>
          </p:cNvPr>
          <p:cNvSpPr>
            <a:spLocks noGrp="1"/>
          </p:cNvSpPr>
          <p:nvPr>
            <p:ph type="body" sz="quarter" idx="23" hasCustomPrompt="1"/>
          </p:nvPr>
        </p:nvSpPr>
        <p:spPr>
          <a:xfrm>
            <a:off x="4227005"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8" name="Text Placeholder 7">
            <a:extLst>
              <a:ext uri="{FF2B5EF4-FFF2-40B4-BE49-F238E27FC236}">
                <a16:creationId xmlns:a16="http://schemas.microsoft.com/office/drawing/2014/main" id="{12298842-19D3-4AED-A605-1B380ED6FA4F}"/>
              </a:ext>
            </a:extLst>
          </p:cNvPr>
          <p:cNvSpPr>
            <a:spLocks noGrp="1"/>
          </p:cNvSpPr>
          <p:nvPr>
            <p:ph type="body" sz="quarter" idx="24" hasCustomPrompt="1"/>
          </p:nvPr>
        </p:nvSpPr>
        <p:spPr>
          <a:xfrm>
            <a:off x="8095205" y="1260000"/>
            <a:ext cx="37368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6" name="Text Placeholder notes">
            <a:extLst>
              <a:ext uri="{FF2B5EF4-FFF2-40B4-BE49-F238E27FC236}">
                <a16:creationId xmlns:a16="http://schemas.microsoft.com/office/drawing/2014/main" id="{DD74D0B8-E9CA-4E42-9311-4F53F619E285}"/>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705522135"/>
      </p:ext>
    </p:extLst>
  </p:cSld>
  <p:clrMapOvr>
    <a:masterClrMapping/>
  </p:clrMapOvr>
  <p:extLst>
    <p:ext uri="{DCECCB84-F9BA-43D5-87BE-67443E8EF086}">
      <p15:sldGuideLst xmlns:p15="http://schemas.microsoft.com/office/powerpoint/2012/main">
        <p15:guide id="1" pos="5099">
          <p15:clr>
            <a:srgbClr val="FBAE40"/>
          </p15:clr>
        </p15:guide>
        <p15:guide id="2" pos="5016">
          <p15:clr>
            <a:srgbClr val="FBAE40"/>
          </p15:clr>
        </p15:guide>
        <p15:guide id="3" pos="2661">
          <p15:clr>
            <a:srgbClr val="FBAE40"/>
          </p15:clr>
        </p15:guide>
        <p15:guide id="4" pos="25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Imag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8BE8155-3AEB-4C49-BF4E-4903FEAC9B1E}"/>
              </a:ext>
            </a:extLst>
          </p:cNvPr>
          <p:cNvGraphicFramePr>
            <a:graphicFrameLocks noChangeAspect="1"/>
          </p:cNvGraphicFramePr>
          <p:nvPr userDrawn="1">
            <p:custDataLst>
              <p:tags r:id="rId1"/>
            </p:custDataLst>
            <p:extLst>
              <p:ext uri="{D42A27DB-BD31-4B8C-83A1-F6EECF244321}">
                <p14:modId xmlns:p14="http://schemas.microsoft.com/office/powerpoint/2010/main" val="3146449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Object 1" hidden="1">
                        <a:extLst>
                          <a:ext uri="{FF2B5EF4-FFF2-40B4-BE49-F238E27FC236}">
                            <a16:creationId xmlns:a16="http://schemas.microsoft.com/office/drawing/2014/main" id="{B8BE8155-3AEB-4C49-BF4E-4903FEAC9B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3" descr="A person sitting in a chair with a computer&#10;&#10;Description automatically generated with low confidence">
            <a:extLst>
              <a:ext uri="{FF2B5EF4-FFF2-40B4-BE49-F238E27FC236}">
                <a16:creationId xmlns:a16="http://schemas.microsoft.com/office/drawing/2014/main" id="{50462B7F-5DD9-4F6C-88AB-5103EB92C9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04" name="Rectangle 103">
            <a:extLst>
              <a:ext uri="{FF2B5EF4-FFF2-40B4-BE49-F238E27FC236}">
                <a16:creationId xmlns:a16="http://schemas.microsoft.com/office/drawing/2014/main" id="{B89EAEF8-B0B8-4CC9-A5C5-347DA97B8E76}"/>
              </a:ext>
            </a:extLst>
          </p:cNvPr>
          <p:cNvSpPr/>
          <p:nvPr userDrawn="1"/>
        </p:nvSpPr>
        <p:spPr>
          <a:xfrm>
            <a:off x="-1"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rtl="0"/>
            <a:endParaRPr lang="en-GB" sz="1800" noProof="0">
              <a:solidFill>
                <a:schemeClr val="bg1"/>
              </a:solidFill>
              <a:latin typeface="Avenir Next LT Pro" panose="020B0504020202020204" pitchFamily="34" charset="0"/>
            </a:endParaRPr>
          </a:p>
        </p:txBody>
      </p:sp>
      <p:grpSp>
        <p:nvGrpSpPr>
          <p:cNvPr id="8" name="Group 7">
            <a:extLst>
              <a:ext uri="{FF2B5EF4-FFF2-40B4-BE49-F238E27FC236}">
                <a16:creationId xmlns:a16="http://schemas.microsoft.com/office/drawing/2014/main" id="{380A695A-E963-C148-986C-94E7A20AD192}"/>
              </a:ext>
            </a:extLst>
          </p:cNvPr>
          <p:cNvGrpSpPr/>
          <p:nvPr userDrawn="1"/>
        </p:nvGrpSpPr>
        <p:grpSpPr>
          <a:xfrm>
            <a:off x="559716" y="694677"/>
            <a:ext cx="1360391" cy="329712"/>
            <a:chOff x="2620239" y="3330287"/>
            <a:chExt cx="10854282" cy="2630708"/>
          </a:xfrm>
          <a:solidFill>
            <a:schemeClr val="bg1"/>
          </a:solidFill>
        </p:grpSpPr>
        <p:sp>
          <p:nvSpPr>
            <p:cNvPr id="9" name="Freeform: Shape 3">
              <a:extLst>
                <a:ext uri="{FF2B5EF4-FFF2-40B4-BE49-F238E27FC236}">
                  <a16:creationId xmlns:a16="http://schemas.microsoft.com/office/drawing/2014/main" id="{1A31271E-1B16-9E4C-B8A9-AC37719A6139}"/>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noProof="0"/>
            </a:p>
          </p:txBody>
        </p:sp>
        <p:sp>
          <p:nvSpPr>
            <p:cNvPr id="10" name="Freeform: Shape 4">
              <a:extLst>
                <a:ext uri="{FF2B5EF4-FFF2-40B4-BE49-F238E27FC236}">
                  <a16:creationId xmlns:a16="http://schemas.microsoft.com/office/drawing/2014/main" id="{077A1653-18C1-4543-ACE2-FA584BDD3874}"/>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noProof="0"/>
            </a:p>
          </p:txBody>
        </p:sp>
        <p:sp>
          <p:nvSpPr>
            <p:cNvPr id="11" name="Freeform: Shape 5">
              <a:extLst>
                <a:ext uri="{FF2B5EF4-FFF2-40B4-BE49-F238E27FC236}">
                  <a16:creationId xmlns:a16="http://schemas.microsoft.com/office/drawing/2014/main" id="{BE717D1D-8DB5-9549-AC00-8921CC9860F9}"/>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noProof="0"/>
            </a:p>
          </p:txBody>
        </p:sp>
        <p:sp>
          <p:nvSpPr>
            <p:cNvPr id="12" name="Freeform: Shape 6">
              <a:extLst>
                <a:ext uri="{FF2B5EF4-FFF2-40B4-BE49-F238E27FC236}">
                  <a16:creationId xmlns:a16="http://schemas.microsoft.com/office/drawing/2014/main" id="{DD5ED1D5-C291-D545-986F-D882F98ACA09}"/>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noProof="0"/>
            </a:p>
          </p:txBody>
        </p:sp>
        <p:sp>
          <p:nvSpPr>
            <p:cNvPr id="13" name="Freeform: Shape 7">
              <a:extLst>
                <a:ext uri="{FF2B5EF4-FFF2-40B4-BE49-F238E27FC236}">
                  <a16:creationId xmlns:a16="http://schemas.microsoft.com/office/drawing/2014/main" id="{56B0195B-DB6E-B844-99B9-42726F01426D}"/>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noProof="0"/>
            </a:p>
          </p:txBody>
        </p:sp>
        <p:sp>
          <p:nvSpPr>
            <p:cNvPr id="14" name="Freeform: Shape 8">
              <a:extLst>
                <a:ext uri="{FF2B5EF4-FFF2-40B4-BE49-F238E27FC236}">
                  <a16:creationId xmlns:a16="http://schemas.microsoft.com/office/drawing/2014/main" id="{135B4EC0-2052-E846-8AA1-4EA1F3EFA031}"/>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noProof="0"/>
            </a:p>
          </p:txBody>
        </p:sp>
        <p:sp>
          <p:nvSpPr>
            <p:cNvPr id="15" name="Freeform: Shape 9">
              <a:extLst>
                <a:ext uri="{FF2B5EF4-FFF2-40B4-BE49-F238E27FC236}">
                  <a16:creationId xmlns:a16="http://schemas.microsoft.com/office/drawing/2014/main" id="{07D7611E-D9CB-B140-9253-CB2469AA1E85}"/>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noProof="0"/>
            </a:p>
          </p:txBody>
        </p:sp>
        <p:sp>
          <p:nvSpPr>
            <p:cNvPr id="16" name="Freeform: Shape 10">
              <a:extLst>
                <a:ext uri="{FF2B5EF4-FFF2-40B4-BE49-F238E27FC236}">
                  <a16:creationId xmlns:a16="http://schemas.microsoft.com/office/drawing/2014/main" id="{6BDE69FE-E269-164C-853D-EBB39A6EB009}"/>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noProof="0"/>
            </a:p>
          </p:txBody>
        </p:sp>
        <p:sp>
          <p:nvSpPr>
            <p:cNvPr id="17" name="Freeform: Shape 11">
              <a:extLst>
                <a:ext uri="{FF2B5EF4-FFF2-40B4-BE49-F238E27FC236}">
                  <a16:creationId xmlns:a16="http://schemas.microsoft.com/office/drawing/2014/main" id="{09DA2753-85E6-EE46-B014-9CDEF9EF5E46}"/>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noProof="0"/>
            </a:p>
          </p:txBody>
        </p:sp>
        <p:sp>
          <p:nvSpPr>
            <p:cNvPr id="19" name="Freeform: Shape 12">
              <a:extLst>
                <a:ext uri="{FF2B5EF4-FFF2-40B4-BE49-F238E27FC236}">
                  <a16:creationId xmlns:a16="http://schemas.microsoft.com/office/drawing/2014/main" id="{BF646849-7C4E-264E-AC21-B193FB782951}"/>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noProof="0"/>
            </a:p>
          </p:txBody>
        </p:sp>
        <p:sp>
          <p:nvSpPr>
            <p:cNvPr id="21" name="Freeform: Shape 13">
              <a:extLst>
                <a:ext uri="{FF2B5EF4-FFF2-40B4-BE49-F238E27FC236}">
                  <a16:creationId xmlns:a16="http://schemas.microsoft.com/office/drawing/2014/main" id="{E24CB926-F8F0-BB45-B899-27DDA2F958A8}"/>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noProof="0"/>
            </a:p>
          </p:txBody>
        </p:sp>
      </p:grpSp>
      <p:sp>
        <p:nvSpPr>
          <p:cNvPr id="23" name="Text Placeholder 6">
            <a:extLst>
              <a:ext uri="{FF2B5EF4-FFF2-40B4-BE49-F238E27FC236}">
                <a16:creationId xmlns:a16="http://schemas.microsoft.com/office/drawing/2014/main" id="{A969A05C-FE5F-4216-8788-855A61D703F6}"/>
              </a:ext>
            </a:extLst>
          </p:cNvPr>
          <p:cNvSpPr>
            <a:spLocks noGrp="1"/>
          </p:cNvSpPr>
          <p:nvPr>
            <p:ph type="body" sz="quarter" idx="15" hasCustomPrompt="1"/>
          </p:nvPr>
        </p:nvSpPr>
        <p:spPr>
          <a:xfrm>
            <a:off x="559715" y="2725289"/>
            <a:ext cx="9991759" cy="830997"/>
          </a:xfrm>
          <a:prstGeom prst="rect">
            <a:avLst/>
          </a:prstGeom>
          <a:ln>
            <a:noFill/>
          </a:ln>
        </p:spPr>
        <p:txBody>
          <a:bodyPr wrap="square" lIns="0" tIns="0" rIns="0" bIns="0" anchor="b">
            <a:spAutoFit/>
          </a:bodyPr>
          <a:lstStyle>
            <a:lvl1pPr marL="0" indent="0" algn="l" defTabSz="609630" rtl="0" eaLnBrk="1" latinLnBrk="0" hangingPunct="1">
              <a:lnSpc>
                <a:spcPct val="90000"/>
              </a:lnSpc>
              <a:spcBef>
                <a:spcPts val="667"/>
              </a:spcBef>
              <a:buFontTx/>
              <a:buNone/>
              <a:defRPr lang="sv-SE" sz="6000" b="1" i="0" kern="1200" cap="all" baseline="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US" noProof="0"/>
              <a:t>title</a:t>
            </a:r>
            <a:endParaRPr lang="en-GB" noProof="0"/>
          </a:p>
        </p:txBody>
      </p:sp>
      <p:sp>
        <p:nvSpPr>
          <p:cNvPr id="24" name="Text Placeholder 6">
            <a:extLst>
              <a:ext uri="{FF2B5EF4-FFF2-40B4-BE49-F238E27FC236}">
                <a16:creationId xmlns:a16="http://schemas.microsoft.com/office/drawing/2014/main" id="{77FD8A2E-EFB1-4BE7-AE09-F1638663F1AD}"/>
              </a:ext>
            </a:extLst>
          </p:cNvPr>
          <p:cNvSpPr>
            <a:spLocks noGrp="1"/>
          </p:cNvSpPr>
          <p:nvPr>
            <p:ph type="body" sz="quarter" idx="18" hasCustomPrompt="1"/>
          </p:nvPr>
        </p:nvSpPr>
        <p:spPr>
          <a:xfrm>
            <a:off x="559715" y="3613495"/>
            <a:ext cx="5547479" cy="376129"/>
          </a:xfrm>
          <a:prstGeom prst="rect">
            <a:avLst/>
          </a:prstGeom>
          <a:ln>
            <a:noFill/>
          </a:ln>
        </p:spPr>
        <p:txBody>
          <a:bodyPr wrap="square" lIns="54000" tIns="0" rIns="0" bIns="0">
            <a:spAutoFit/>
          </a:bodyPr>
          <a:lstStyle>
            <a:lvl1pPr marL="0" indent="0" rtl="0">
              <a:lnSpc>
                <a:spcPct val="104000"/>
              </a:lnSpc>
              <a:buNone/>
              <a:defRPr sz="2400">
                <a:ln>
                  <a:noFill/>
                </a:ln>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Short description</a:t>
            </a:r>
          </a:p>
        </p:txBody>
      </p:sp>
    </p:spTree>
    <p:extLst>
      <p:ext uri="{BB962C8B-B14F-4D97-AF65-F5344CB8AC3E}">
        <p14:creationId xmlns:p14="http://schemas.microsoft.com/office/powerpoint/2010/main" val="15293490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42516E0-CB8C-CA17-D3A4-3AE92C06687C}"/>
              </a:ext>
            </a:extLst>
          </p:cNvPr>
          <p:cNvGraphicFramePr>
            <a:graphicFrameLocks noChangeAspect="1"/>
          </p:cNvGraphicFramePr>
          <p:nvPr userDrawn="1">
            <p:custDataLst>
              <p:tags r:id="rId1"/>
            </p:custDataLst>
            <p:extLst>
              <p:ext uri="{D42A27DB-BD31-4B8C-83A1-F6EECF244321}">
                <p14:modId xmlns:p14="http://schemas.microsoft.com/office/powerpoint/2010/main" val="11111296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042516E0-CB8C-CA17-D3A4-3AE92C0668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258888"/>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258888"/>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2">
            <a:extLst>
              <a:ext uri="{FF2B5EF4-FFF2-40B4-BE49-F238E27FC236}">
                <a16:creationId xmlns:a16="http://schemas.microsoft.com/office/drawing/2014/main" id="{46BC40F4-42B8-40D6-B4A5-A97F08D6DDD2}"/>
              </a:ext>
            </a:extLst>
          </p:cNvPr>
          <p:cNvSpPr>
            <a:spLocks noGrp="1"/>
          </p:cNvSpPr>
          <p:nvPr>
            <p:ph idx="18" hasCustomPrompt="1"/>
          </p:nvPr>
        </p:nvSpPr>
        <p:spPr>
          <a:xfrm>
            <a:off x="360000" y="3812050"/>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a:extLst>
              <a:ext uri="{FF2B5EF4-FFF2-40B4-BE49-F238E27FC236}">
                <a16:creationId xmlns:a16="http://schemas.microsoft.com/office/drawing/2014/main" id="{ADAD9F4D-1A49-496C-B7EA-ACA3BAA25FEE}"/>
              </a:ext>
            </a:extLst>
          </p:cNvPr>
          <p:cNvSpPr>
            <a:spLocks noGrp="1"/>
          </p:cNvSpPr>
          <p:nvPr>
            <p:ph sz="half" idx="19" hasCustomPrompt="1"/>
          </p:nvPr>
        </p:nvSpPr>
        <p:spPr>
          <a:xfrm>
            <a:off x="6159600" y="3812050"/>
            <a:ext cx="5673600" cy="2430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4" name="Text Placeholder notes">
            <a:extLst>
              <a:ext uri="{FF2B5EF4-FFF2-40B4-BE49-F238E27FC236}">
                <a16:creationId xmlns:a16="http://schemas.microsoft.com/office/drawing/2014/main" id="{31635493-2E41-49B0-A64A-97E3C246ED5D}"/>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364581186"/>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C II by sector geogr - Bo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3363A70-2A82-EF6C-E74B-35D47D20F252}"/>
              </a:ext>
            </a:extLst>
          </p:cNvPr>
          <p:cNvGraphicFramePr>
            <a:graphicFrameLocks noChangeAspect="1"/>
          </p:cNvGraphicFramePr>
          <p:nvPr userDrawn="1">
            <p:custDataLst>
              <p:tags r:id="rId1"/>
            </p:custDataLst>
            <p:extLst>
              <p:ext uri="{D42A27DB-BD31-4B8C-83A1-F6EECF244321}">
                <p14:modId xmlns:p14="http://schemas.microsoft.com/office/powerpoint/2010/main" val="1687453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03363A70-2A82-EF6C-E74B-35D47D20F2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4" name="Text Placeholder notes">
            <a:extLst>
              <a:ext uri="{FF2B5EF4-FFF2-40B4-BE49-F238E27FC236}">
                <a16:creationId xmlns:a16="http://schemas.microsoft.com/office/drawing/2014/main" id="{31635493-2E41-49B0-A64A-97E3C246ED5D}"/>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
        <p:nvSpPr>
          <p:cNvPr id="16" name="Text Placeholder 37">
            <a:extLst>
              <a:ext uri="{FF2B5EF4-FFF2-40B4-BE49-F238E27FC236}">
                <a16:creationId xmlns:a16="http://schemas.microsoft.com/office/drawing/2014/main" id="{3270BB07-F339-43AC-A438-AA7458C1C91A}"/>
              </a:ext>
            </a:extLst>
          </p:cNvPr>
          <p:cNvSpPr>
            <a:spLocks noGrp="1"/>
          </p:cNvSpPr>
          <p:nvPr>
            <p:ph type="body" sz="quarter" idx="18" hasCustomPrompt="1"/>
          </p:nvPr>
        </p:nvSpPr>
        <p:spPr>
          <a:xfrm>
            <a:off x="359999" y="1260000"/>
            <a:ext cx="11472005"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17" name="Line 11">
            <a:extLst>
              <a:ext uri="{FF2B5EF4-FFF2-40B4-BE49-F238E27FC236}">
                <a16:creationId xmlns:a16="http://schemas.microsoft.com/office/drawing/2014/main" id="{810172C1-ABDB-41BB-BDE2-03AA4A8550D6}"/>
              </a:ext>
            </a:extLst>
          </p:cNvPr>
          <p:cNvSpPr>
            <a:spLocks noChangeShapeType="1"/>
          </p:cNvSpPr>
          <p:nvPr userDrawn="1"/>
        </p:nvSpPr>
        <p:spPr bwMode="auto">
          <a:xfrm>
            <a:off x="359999" y="1483247"/>
            <a:ext cx="11472005"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19" name="Content Placeholder 43">
            <a:extLst>
              <a:ext uri="{FF2B5EF4-FFF2-40B4-BE49-F238E27FC236}">
                <a16:creationId xmlns:a16="http://schemas.microsoft.com/office/drawing/2014/main" id="{5F73EA6A-4B79-442C-B9FB-BC43BCC9DD8E}"/>
              </a:ext>
            </a:extLst>
          </p:cNvPr>
          <p:cNvSpPr>
            <a:spLocks noGrp="1"/>
          </p:cNvSpPr>
          <p:nvPr>
            <p:ph sz="quarter" idx="20" hasCustomPrompt="1"/>
          </p:nvPr>
        </p:nvSpPr>
        <p:spPr>
          <a:xfrm>
            <a:off x="359999" y="1608539"/>
            <a:ext cx="11472005"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Line 11">
            <a:extLst>
              <a:ext uri="{FF2B5EF4-FFF2-40B4-BE49-F238E27FC236}">
                <a16:creationId xmlns:a16="http://schemas.microsoft.com/office/drawing/2014/main" id="{5F34737B-718B-4B8B-B78A-511DE46299E4}"/>
              </a:ext>
            </a:extLst>
          </p:cNvPr>
          <p:cNvSpPr>
            <a:spLocks noChangeShapeType="1"/>
          </p:cNvSpPr>
          <p:nvPr userDrawn="1"/>
        </p:nvSpPr>
        <p:spPr bwMode="auto">
          <a:xfrm>
            <a:off x="359999" y="4088876"/>
            <a:ext cx="11472005"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21" name="Content Placeholder 43">
            <a:extLst>
              <a:ext uri="{FF2B5EF4-FFF2-40B4-BE49-F238E27FC236}">
                <a16:creationId xmlns:a16="http://schemas.microsoft.com/office/drawing/2014/main" id="{5812EE84-EA1D-44AC-93F5-6CD9BB822BB8}"/>
              </a:ext>
            </a:extLst>
          </p:cNvPr>
          <p:cNvSpPr>
            <a:spLocks noGrp="1"/>
          </p:cNvSpPr>
          <p:nvPr>
            <p:ph sz="quarter" idx="21" hasCustomPrompt="1"/>
          </p:nvPr>
        </p:nvSpPr>
        <p:spPr>
          <a:xfrm>
            <a:off x="359999" y="4191727"/>
            <a:ext cx="11472005"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22" name="Text Placeholder 37">
            <a:extLst>
              <a:ext uri="{FF2B5EF4-FFF2-40B4-BE49-F238E27FC236}">
                <a16:creationId xmlns:a16="http://schemas.microsoft.com/office/drawing/2014/main" id="{2DF16100-DB0F-4177-847E-AB58C75B15EB}"/>
              </a:ext>
            </a:extLst>
          </p:cNvPr>
          <p:cNvSpPr>
            <a:spLocks noGrp="1"/>
          </p:cNvSpPr>
          <p:nvPr>
            <p:ph type="body" sz="quarter" idx="31" hasCustomPrompt="1"/>
          </p:nvPr>
        </p:nvSpPr>
        <p:spPr>
          <a:xfrm>
            <a:off x="359999" y="3867728"/>
            <a:ext cx="11472005"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Tree>
    <p:extLst>
      <p:ext uri="{BB962C8B-B14F-4D97-AF65-F5344CB8AC3E}">
        <p14:creationId xmlns:p14="http://schemas.microsoft.com/office/powerpoint/2010/main" val="99690184"/>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gnificant events - Bo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3849908-439F-09D0-C70B-1613AA2E9F4E}"/>
              </a:ext>
            </a:extLst>
          </p:cNvPr>
          <p:cNvGraphicFramePr>
            <a:graphicFrameLocks noChangeAspect="1"/>
          </p:cNvGraphicFramePr>
          <p:nvPr userDrawn="1">
            <p:custDataLst>
              <p:tags r:id="rId1"/>
            </p:custDataLst>
            <p:extLst>
              <p:ext uri="{D42A27DB-BD31-4B8C-83A1-F6EECF244321}">
                <p14:modId xmlns:p14="http://schemas.microsoft.com/office/powerpoint/2010/main" val="31233299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E3849908-439F-09D0-C70B-1613AA2E9F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59999" y="1258888"/>
            <a:ext cx="11472005" cy="2430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4" name="Text Placeholder notes">
            <a:extLst>
              <a:ext uri="{FF2B5EF4-FFF2-40B4-BE49-F238E27FC236}">
                <a16:creationId xmlns:a16="http://schemas.microsoft.com/office/drawing/2014/main" id="{31635493-2E41-49B0-A64A-97E3C246ED5D}"/>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
        <p:nvSpPr>
          <p:cNvPr id="16" name="Line 11">
            <a:extLst>
              <a:ext uri="{FF2B5EF4-FFF2-40B4-BE49-F238E27FC236}">
                <a16:creationId xmlns:a16="http://schemas.microsoft.com/office/drawing/2014/main" id="{BA16C474-84C8-45E9-BD34-7E280DA124EB}"/>
              </a:ext>
            </a:extLst>
          </p:cNvPr>
          <p:cNvSpPr>
            <a:spLocks noChangeShapeType="1"/>
          </p:cNvSpPr>
          <p:nvPr userDrawn="1"/>
        </p:nvSpPr>
        <p:spPr bwMode="auto">
          <a:xfrm>
            <a:off x="359999" y="4088876"/>
            <a:ext cx="5672402"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17" name="Content Placeholder 43">
            <a:extLst>
              <a:ext uri="{FF2B5EF4-FFF2-40B4-BE49-F238E27FC236}">
                <a16:creationId xmlns:a16="http://schemas.microsoft.com/office/drawing/2014/main" id="{73C88B2C-8BDA-4EBC-B3D9-3AF6C62C0A1F}"/>
              </a:ext>
            </a:extLst>
          </p:cNvPr>
          <p:cNvSpPr>
            <a:spLocks noGrp="1"/>
          </p:cNvSpPr>
          <p:nvPr>
            <p:ph sz="quarter" idx="21" hasCustomPrompt="1"/>
          </p:nvPr>
        </p:nvSpPr>
        <p:spPr>
          <a:xfrm>
            <a:off x="359999" y="4191727"/>
            <a:ext cx="5672402"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9" name="Text Placeholder 37">
            <a:extLst>
              <a:ext uri="{FF2B5EF4-FFF2-40B4-BE49-F238E27FC236}">
                <a16:creationId xmlns:a16="http://schemas.microsoft.com/office/drawing/2014/main" id="{040AA8C9-942C-4EF5-A61F-6F5492DFDEBC}"/>
              </a:ext>
            </a:extLst>
          </p:cNvPr>
          <p:cNvSpPr>
            <a:spLocks noGrp="1"/>
          </p:cNvSpPr>
          <p:nvPr>
            <p:ph type="body" sz="quarter" idx="31" hasCustomPrompt="1"/>
          </p:nvPr>
        </p:nvSpPr>
        <p:spPr>
          <a:xfrm>
            <a:off x="359999" y="3867728"/>
            <a:ext cx="5672402"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0" name="Line 11">
            <a:extLst>
              <a:ext uri="{FF2B5EF4-FFF2-40B4-BE49-F238E27FC236}">
                <a16:creationId xmlns:a16="http://schemas.microsoft.com/office/drawing/2014/main" id="{8D7BBA4A-0C13-4F7E-95EE-A54902DF5FCA}"/>
              </a:ext>
            </a:extLst>
          </p:cNvPr>
          <p:cNvSpPr>
            <a:spLocks noChangeShapeType="1"/>
          </p:cNvSpPr>
          <p:nvPr userDrawn="1"/>
        </p:nvSpPr>
        <p:spPr bwMode="auto">
          <a:xfrm>
            <a:off x="6159601" y="4088876"/>
            <a:ext cx="5672402"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21" name="Content Placeholder 43">
            <a:extLst>
              <a:ext uri="{FF2B5EF4-FFF2-40B4-BE49-F238E27FC236}">
                <a16:creationId xmlns:a16="http://schemas.microsoft.com/office/drawing/2014/main" id="{21A352A3-2423-4658-9FE2-DA477B49D7CD}"/>
              </a:ext>
            </a:extLst>
          </p:cNvPr>
          <p:cNvSpPr>
            <a:spLocks noGrp="1"/>
          </p:cNvSpPr>
          <p:nvPr>
            <p:ph sz="quarter" idx="32" hasCustomPrompt="1"/>
          </p:nvPr>
        </p:nvSpPr>
        <p:spPr>
          <a:xfrm>
            <a:off x="6159601" y="4191727"/>
            <a:ext cx="5672402"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22" name="Text Placeholder 37">
            <a:extLst>
              <a:ext uri="{FF2B5EF4-FFF2-40B4-BE49-F238E27FC236}">
                <a16:creationId xmlns:a16="http://schemas.microsoft.com/office/drawing/2014/main" id="{C4F51C44-B8E9-45B4-A160-872530EF8077}"/>
              </a:ext>
            </a:extLst>
          </p:cNvPr>
          <p:cNvSpPr>
            <a:spLocks noGrp="1"/>
          </p:cNvSpPr>
          <p:nvPr>
            <p:ph type="body" sz="quarter" idx="33" hasCustomPrompt="1"/>
          </p:nvPr>
        </p:nvSpPr>
        <p:spPr>
          <a:xfrm>
            <a:off x="6159601" y="3867728"/>
            <a:ext cx="5672402"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Tree>
    <p:extLst>
      <p:ext uri="{BB962C8B-B14F-4D97-AF65-F5344CB8AC3E}">
        <p14:creationId xmlns:p14="http://schemas.microsoft.com/office/powerpoint/2010/main" val="1481653161"/>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 Heading ">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0128695-EBBC-0765-5B3C-4C0030B5E095}"/>
              </a:ext>
            </a:extLst>
          </p:cNvPr>
          <p:cNvGraphicFramePr>
            <a:graphicFrameLocks noChangeAspect="1"/>
          </p:cNvGraphicFramePr>
          <p:nvPr userDrawn="1">
            <p:custDataLst>
              <p:tags r:id="rId1"/>
            </p:custDataLst>
            <p:extLst>
              <p:ext uri="{D42A27DB-BD31-4B8C-83A1-F6EECF244321}">
                <p14:modId xmlns:p14="http://schemas.microsoft.com/office/powerpoint/2010/main" val="2637435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20128695-EBBC-0765-5B3C-4C0030B5E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6416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2">
            <a:extLst>
              <a:ext uri="{FF2B5EF4-FFF2-40B4-BE49-F238E27FC236}">
                <a16:creationId xmlns:a16="http://schemas.microsoft.com/office/drawing/2014/main" id="{46BC40F4-42B8-40D6-B4A5-A97F08D6DDD2}"/>
              </a:ext>
            </a:extLst>
          </p:cNvPr>
          <p:cNvSpPr>
            <a:spLocks noGrp="1"/>
          </p:cNvSpPr>
          <p:nvPr>
            <p:ph idx="18" hasCustomPrompt="1"/>
          </p:nvPr>
        </p:nvSpPr>
        <p:spPr>
          <a:xfrm>
            <a:off x="360000" y="41904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a:extLst>
              <a:ext uri="{FF2B5EF4-FFF2-40B4-BE49-F238E27FC236}">
                <a16:creationId xmlns:a16="http://schemas.microsoft.com/office/drawing/2014/main" id="{ADAD9F4D-1A49-496C-B7EA-ACA3BAA25FEE}"/>
              </a:ext>
            </a:extLst>
          </p:cNvPr>
          <p:cNvSpPr>
            <a:spLocks noGrp="1"/>
          </p:cNvSpPr>
          <p:nvPr>
            <p:ph sz="half" idx="19" hasCustomPrompt="1"/>
          </p:nvPr>
        </p:nvSpPr>
        <p:spPr>
          <a:xfrm>
            <a:off x="6159600" y="41904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6" name="Text Placeholder 7">
            <a:extLst>
              <a:ext uri="{FF2B5EF4-FFF2-40B4-BE49-F238E27FC236}">
                <a16:creationId xmlns:a16="http://schemas.microsoft.com/office/drawing/2014/main" id="{65E46DAD-0272-4479-B7E3-61E3A327E58F}"/>
              </a:ext>
            </a:extLst>
          </p:cNvPr>
          <p:cNvSpPr>
            <a:spLocks noGrp="1"/>
          </p:cNvSpPr>
          <p:nvPr>
            <p:ph type="body" sz="quarter" idx="20" hasCustomPrompt="1"/>
          </p:nvPr>
        </p:nvSpPr>
        <p:spPr>
          <a:xfrm>
            <a:off x="3600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71881DCA-82D9-43A8-8FC8-8AC3F9CA977A}"/>
              </a:ext>
            </a:extLst>
          </p:cNvPr>
          <p:cNvSpPr>
            <a:spLocks noGrp="1"/>
          </p:cNvSpPr>
          <p:nvPr>
            <p:ph type="body" sz="quarter" idx="21" hasCustomPrompt="1"/>
          </p:nvPr>
        </p:nvSpPr>
        <p:spPr>
          <a:xfrm>
            <a:off x="61596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9" name="Text Placeholder 7">
            <a:extLst>
              <a:ext uri="{FF2B5EF4-FFF2-40B4-BE49-F238E27FC236}">
                <a16:creationId xmlns:a16="http://schemas.microsoft.com/office/drawing/2014/main" id="{DD82C727-5D6A-4A10-909E-D730CB3F0A73}"/>
              </a:ext>
            </a:extLst>
          </p:cNvPr>
          <p:cNvSpPr>
            <a:spLocks noGrp="1"/>
          </p:cNvSpPr>
          <p:nvPr>
            <p:ph type="body" sz="quarter" idx="22" hasCustomPrompt="1"/>
          </p:nvPr>
        </p:nvSpPr>
        <p:spPr>
          <a:xfrm>
            <a:off x="360000" y="38196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0" name="Text Placeholder 7">
            <a:extLst>
              <a:ext uri="{FF2B5EF4-FFF2-40B4-BE49-F238E27FC236}">
                <a16:creationId xmlns:a16="http://schemas.microsoft.com/office/drawing/2014/main" id="{D1CDCDEA-3F02-427B-8FD6-C67792CAEC4F}"/>
              </a:ext>
            </a:extLst>
          </p:cNvPr>
          <p:cNvSpPr>
            <a:spLocks noGrp="1"/>
          </p:cNvSpPr>
          <p:nvPr>
            <p:ph type="body" sz="quarter" idx="23" hasCustomPrompt="1"/>
          </p:nvPr>
        </p:nvSpPr>
        <p:spPr>
          <a:xfrm>
            <a:off x="6159600" y="38196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1" name="Text Placeholder notes">
            <a:extLst>
              <a:ext uri="{FF2B5EF4-FFF2-40B4-BE49-F238E27FC236}">
                <a16:creationId xmlns:a16="http://schemas.microsoft.com/office/drawing/2014/main" id="{F1CDC497-D091-4191-BC6B-F7F4797AE7DB}"/>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364546618"/>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vestment valuation - Bo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082EDC7-F831-E905-752F-45BA6FE94BD8}"/>
              </a:ext>
            </a:extLst>
          </p:cNvPr>
          <p:cNvGraphicFramePr>
            <a:graphicFrameLocks noChangeAspect="1"/>
          </p:cNvGraphicFramePr>
          <p:nvPr userDrawn="1">
            <p:custDataLst>
              <p:tags r:id="rId1"/>
            </p:custDataLst>
            <p:extLst>
              <p:ext uri="{D42A27DB-BD31-4B8C-83A1-F6EECF244321}">
                <p14:modId xmlns:p14="http://schemas.microsoft.com/office/powerpoint/2010/main" val="4109060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E082EDC7-F831-E905-752F-45BA6FE94B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 name="Content Placeholder 2"/>
          <p:cNvSpPr>
            <a:spLocks noGrp="1"/>
          </p:cNvSpPr>
          <p:nvPr>
            <p:ph idx="1" hasCustomPrompt="1"/>
          </p:nvPr>
        </p:nvSpPr>
        <p:spPr>
          <a:xfrm>
            <a:off x="360000" y="1641600"/>
            <a:ext cx="5673600" cy="239227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59600" y="1641600"/>
            <a:ext cx="5673600" cy="2392272"/>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2">
            <a:extLst>
              <a:ext uri="{FF2B5EF4-FFF2-40B4-BE49-F238E27FC236}">
                <a16:creationId xmlns:a16="http://schemas.microsoft.com/office/drawing/2014/main" id="{46BC40F4-42B8-40D6-B4A5-A97F08D6DDD2}"/>
              </a:ext>
            </a:extLst>
          </p:cNvPr>
          <p:cNvSpPr>
            <a:spLocks noGrp="1"/>
          </p:cNvSpPr>
          <p:nvPr>
            <p:ph idx="18" hasCustomPrompt="1"/>
          </p:nvPr>
        </p:nvSpPr>
        <p:spPr>
          <a:xfrm>
            <a:off x="359999" y="4512364"/>
            <a:ext cx="11472005" cy="1730035"/>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7">
            <a:extLst>
              <a:ext uri="{FF2B5EF4-FFF2-40B4-BE49-F238E27FC236}">
                <a16:creationId xmlns:a16="http://schemas.microsoft.com/office/drawing/2014/main" id="{65E46DAD-0272-4479-B7E3-61E3A327E58F}"/>
              </a:ext>
            </a:extLst>
          </p:cNvPr>
          <p:cNvSpPr>
            <a:spLocks noGrp="1"/>
          </p:cNvSpPr>
          <p:nvPr>
            <p:ph type="body" sz="quarter" idx="20" hasCustomPrompt="1"/>
          </p:nvPr>
        </p:nvSpPr>
        <p:spPr>
          <a:xfrm>
            <a:off x="3600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7" name="Text Placeholder 7">
            <a:extLst>
              <a:ext uri="{FF2B5EF4-FFF2-40B4-BE49-F238E27FC236}">
                <a16:creationId xmlns:a16="http://schemas.microsoft.com/office/drawing/2014/main" id="{71881DCA-82D9-43A8-8FC8-8AC3F9CA977A}"/>
              </a:ext>
            </a:extLst>
          </p:cNvPr>
          <p:cNvSpPr>
            <a:spLocks noGrp="1"/>
          </p:cNvSpPr>
          <p:nvPr>
            <p:ph type="body" sz="quarter" idx="21" hasCustomPrompt="1"/>
          </p:nvPr>
        </p:nvSpPr>
        <p:spPr>
          <a:xfrm>
            <a:off x="6159600" y="12600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19" name="Text Placeholder 7">
            <a:extLst>
              <a:ext uri="{FF2B5EF4-FFF2-40B4-BE49-F238E27FC236}">
                <a16:creationId xmlns:a16="http://schemas.microsoft.com/office/drawing/2014/main" id="{DD82C727-5D6A-4A10-909E-D730CB3F0A73}"/>
              </a:ext>
            </a:extLst>
          </p:cNvPr>
          <p:cNvSpPr>
            <a:spLocks noGrp="1"/>
          </p:cNvSpPr>
          <p:nvPr>
            <p:ph type="body" sz="quarter" idx="22" hasCustomPrompt="1"/>
          </p:nvPr>
        </p:nvSpPr>
        <p:spPr>
          <a:xfrm>
            <a:off x="359871" y="4127318"/>
            <a:ext cx="11472258"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1" name="Text Placeholder notes">
            <a:extLst>
              <a:ext uri="{FF2B5EF4-FFF2-40B4-BE49-F238E27FC236}">
                <a16:creationId xmlns:a16="http://schemas.microsoft.com/office/drawing/2014/main" id="{F1CDC497-D091-4191-BC6B-F7F4797AE7DB}"/>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531525912"/>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gnificant event boxes - Bo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038FF5-0E63-22E9-FD5C-4F36E0EBBEDD}"/>
              </a:ext>
            </a:extLst>
          </p:cNvPr>
          <p:cNvGraphicFramePr>
            <a:graphicFrameLocks noChangeAspect="1"/>
          </p:cNvGraphicFramePr>
          <p:nvPr userDrawn="1">
            <p:custDataLst>
              <p:tags r:id="rId1"/>
            </p:custDataLst>
            <p:extLst>
              <p:ext uri="{D42A27DB-BD31-4B8C-83A1-F6EECF244321}">
                <p14:modId xmlns:p14="http://schemas.microsoft.com/office/powerpoint/2010/main" val="22458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FA038FF5-0E63-22E9-FD5C-4F36E0EBBED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5561589-D824-4C87-8EE8-C40194A01D13}"/>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3" name="Subtitle 2">
            <a:extLst>
              <a:ext uri="{FF2B5EF4-FFF2-40B4-BE49-F238E27FC236}">
                <a16:creationId xmlns:a16="http://schemas.microsoft.com/office/drawing/2014/main" id="{8B79BCDC-A3A4-4B8B-86C8-B9E70C65DE02}"/>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4" name="Date Placeholder 3">
            <a:extLst>
              <a:ext uri="{FF2B5EF4-FFF2-40B4-BE49-F238E27FC236}">
                <a16:creationId xmlns:a16="http://schemas.microsoft.com/office/drawing/2014/main" id="{50ABF4B1-D93E-4BD7-864D-F21B392C02C2}"/>
              </a:ext>
            </a:extLst>
          </p:cNvPr>
          <p:cNvSpPr>
            <a:spLocks noGrp="1"/>
          </p:cNvSpPr>
          <p:nvPr>
            <p:ph type="dt" sz="half" idx="10"/>
          </p:nvPr>
        </p:nvSpPr>
        <p:spPr/>
        <p:txBody>
          <a:bodyPr/>
          <a:lstStyle>
            <a:lvl1pPr rtl="0">
              <a:defRPr/>
            </a:lvl1pPr>
          </a:lstStyle>
          <a:p>
            <a:fld id="{3EAB7555-2517-4CFB-A4BC-DEE241768420}" type="datetime4">
              <a:rPr lang="en-GB" smtClean="0"/>
              <a:pPr/>
              <a:t>25 March 2024</a:t>
            </a:fld>
            <a:endParaRPr lang="en-GB"/>
          </a:p>
        </p:txBody>
      </p:sp>
      <p:sp>
        <p:nvSpPr>
          <p:cNvPr id="5" name="Footer Placeholder 4">
            <a:extLst>
              <a:ext uri="{FF2B5EF4-FFF2-40B4-BE49-F238E27FC236}">
                <a16:creationId xmlns:a16="http://schemas.microsoft.com/office/drawing/2014/main" id="{AD21BC8F-76B5-4B41-9D88-F2C40FC263AB}"/>
              </a:ext>
            </a:extLst>
          </p:cNvPr>
          <p:cNvSpPr>
            <a:spLocks noGrp="1"/>
          </p:cNvSpPr>
          <p:nvPr>
            <p:ph type="ftr" sz="quarter" idx="11"/>
          </p:nvPr>
        </p:nvSpPr>
        <p:spPr/>
        <p:txBody>
          <a:bodyPr/>
          <a:lstStyle>
            <a:lvl1pPr rtl="0">
              <a:defRPr/>
            </a:lvl1pPr>
          </a:lstStyle>
          <a:p>
            <a:r>
              <a:rPr lang="en-GB"/>
              <a:t>STRICTLY PRIVATE &amp; CONFIDENTIAL</a:t>
            </a:r>
          </a:p>
        </p:txBody>
      </p:sp>
      <p:sp>
        <p:nvSpPr>
          <p:cNvPr id="6" name="Slide Number Placeholder 5">
            <a:extLst>
              <a:ext uri="{FF2B5EF4-FFF2-40B4-BE49-F238E27FC236}">
                <a16:creationId xmlns:a16="http://schemas.microsoft.com/office/drawing/2014/main" id="{9EB65D3A-2F40-4DC0-B928-AD8C1CB184C3}"/>
              </a:ext>
            </a:extLst>
          </p:cNvPr>
          <p:cNvSpPr>
            <a:spLocks noGrp="1"/>
          </p:cNvSpPr>
          <p:nvPr>
            <p:ph type="sldNum" sz="quarter" idx="12"/>
          </p:nvPr>
        </p:nvSpPr>
        <p:spPr/>
        <p:txBody>
          <a:bodyPr/>
          <a:lstStyle>
            <a:lvl1pPr rtl="0">
              <a:defRPr/>
            </a:lvl1pPr>
          </a:lstStyle>
          <a:p>
            <a:r>
              <a:rPr lang="en-GB"/>
              <a:t>Page </a:t>
            </a:r>
            <a:fld id="{23AA811B-2EBD-4900-905E-5BE206449611}" type="slidenum">
              <a:rPr lang="en-GB" smtClean="0"/>
              <a:pPr/>
              <a:t>‹#›</a:t>
            </a:fld>
            <a:endParaRPr lang="en-GB"/>
          </a:p>
        </p:txBody>
      </p:sp>
      <p:sp>
        <p:nvSpPr>
          <p:cNvPr id="18" name="Text Box 4">
            <a:extLst>
              <a:ext uri="{FF2B5EF4-FFF2-40B4-BE49-F238E27FC236}">
                <a16:creationId xmlns:a16="http://schemas.microsoft.com/office/drawing/2014/main" id="{B43B2CC6-840A-4A40-AB8D-028B8636A289}"/>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1" name="Content Placeholder 2">
            <a:extLst>
              <a:ext uri="{FF2B5EF4-FFF2-40B4-BE49-F238E27FC236}">
                <a16:creationId xmlns:a16="http://schemas.microsoft.com/office/drawing/2014/main" id="{46BC40F4-42B8-40D6-B4A5-A97F08D6DDD2}"/>
              </a:ext>
            </a:extLst>
          </p:cNvPr>
          <p:cNvSpPr>
            <a:spLocks noGrp="1"/>
          </p:cNvSpPr>
          <p:nvPr>
            <p:ph idx="18" hasCustomPrompt="1"/>
          </p:nvPr>
        </p:nvSpPr>
        <p:spPr>
          <a:xfrm>
            <a:off x="360000" y="41904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a:extLst>
              <a:ext uri="{FF2B5EF4-FFF2-40B4-BE49-F238E27FC236}">
                <a16:creationId xmlns:a16="http://schemas.microsoft.com/office/drawing/2014/main" id="{ADAD9F4D-1A49-496C-B7EA-ACA3BAA25FEE}"/>
              </a:ext>
            </a:extLst>
          </p:cNvPr>
          <p:cNvSpPr>
            <a:spLocks noGrp="1"/>
          </p:cNvSpPr>
          <p:nvPr>
            <p:ph sz="half" idx="19" hasCustomPrompt="1"/>
          </p:nvPr>
        </p:nvSpPr>
        <p:spPr>
          <a:xfrm>
            <a:off x="6159600" y="4190400"/>
            <a:ext cx="5673600" cy="2052000"/>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DD82C727-5D6A-4A10-909E-D730CB3F0A73}"/>
              </a:ext>
            </a:extLst>
          </p:cNvPr>
          <p:cNvSpPr>
            <a:spLocks noGrp="1"/>
          </p:cNvSpPr>
          <p:nvPr>
            <p:ph type="body" sz="quarter" idx="22" hasCustomPrompt="1"/>
          </p:nvPr>
        </p:nvSpPr>
        <p:spPr>
          <a:xfrm>
            <a:off x="360000" y="38196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0" name="Text Placeholder 7">
            <a:extLst>
              <a:ext uri="{FF2B5EF4-FFF2-40B4-BE49-F238E27FC236}">
                <a16:creationId xmlns:a16="http://schemas.microsoft.com/office/drawing/2014/main" id="{D1CDCDEA-3F02-427B-8FD6-C67792CAEC4F}"/>
              </a:ext>
            </a:extLst>
          </p:cNvPr>
          <p:cNvSpPr>
            <a:spLocks noGrp="1"/>
          </p:cNvSpPr>
          <p:nvPr>
            <p:ph type="body" sz="quarter" idx="23" hasCustomPrompt="1"/>
          </p:nvPr>
        </p:nvSpPr>
        <p:spPr>
          <a:xfrm>
            <a:off x="6159600" y="3819600"/>
            <a:ext cx="5673725"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1" name="Text Placeholder notes">
            <a:extLst>
              <a:ext uri="{FF2B5EF4-FFF2-40B4-BE49-F238E27FC236}">
                <a16:creationId xmlns:a16="http://schemas.microsoft.com/office/drawing/2014/main" id="{F1CDC497-D091-4191-BC6B-F7F4797AE7DB}"/>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
        <p:nvSpPr>
          <p:cNvPr id="22" name="Content Placeholder 2">
            <a:extLst>
              <a:ext uri="{FF2B5EF4-FFF2-40B4-BE49-F238E27FC236}">
                <a16:creationId xmlns:a16="http://schemas.microsoft.com/office/drawing/2014/main" id="{FA2082C5-B4D2-40DC-B1A1-C1FA31683275}"/>
              </a:ext>
            </a:extLst>
          </p:cNvPr>
          <p:cNvSpPr>
            <a:spLocks noGrp="1"/>
          </p:cNvSpPr>
          <p:nvPr>
            <p:ph idx="1" hasCustomPrompt="1"/>
          </p:nvPr>
        </p:nvSpPr>
        <p:spPr>
          <a:xfrm>
            <a:off x="359999" y="1258888"/>
            <a:ext cx="11472005" cy="243000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209585333"/>
      </p:ext>
    </p:extLst>
  </p:cSld>
  <p:clrMapOvr>
    <a:masterClrMapping/>
  </p:clrMapOvr>
  <p:extLst>
    <p:ext uri="{DCECCB84-F9BA-43D5-87BE-67443E8EF086}">
      <p15:sldGuideLst xmlns:p15="http://schemas.microsoft.com/office/powerpoint/2012/main">
        <p15:guide id="1" pos="3879">
          <p15:clr>
            <a:srgbClr val="FBAE40"/>
          </p15:clr>
        </p15:guide>
        <p15:guide id="2" pos="380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C II by sector - Bo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2105476-FD2F-4F12-F8AE-FF4E9E4D2850}"/>
              </a:ext>
            </a:extLst>
          </p:cNvPr>
          <p:cNvGraphicFramePr>
            <a:graphicFrameLocks noChangeAspect="1"/>
          </p:cNvGraphicFramePr>
          <p:nvPr userDrawn="1">
            <p:custDataLst>
              <p:tags r:id="rId1"/>
            </p:custDataLst>
            <p:extLst>
              <p:ext uri="{D42A27DB-BD31-4B8C-83A1-F6EECF244321}">
                <p14:modId xmlns:p14="http://schemas.microsoft.com/office/powerpoint/2010/main" val="939018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52105476-FD2F-4F12-F8AE-FF4E9E4D285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0A42CFE3-BE74-482A-BDAD-CD404095240B}"/>
              </a:ext>
            </a:extLst>
          </p:cNvPr>
          <p:cNvSpPr/>
          <p:nvPr userDrawn="1"/>
        </p:nvSpPr>
        <p:spPr>
          <a:xfrm>
            <a:off x="9150016" y="0"/>
            <a:ext cx="30419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8" name="Text Placeholder 37">
            <a:extLst>
              <a:ext uri="{FF2B5EF4-FFF2-40B4-BE49-F238E27FC236}">
                <a16:creationId xmlns:a16="http://schemas.microsoft.com/office/drawing/2014/main" id="{8427B4A5-45C3-4D15-86A9-86E70FA6F97C}"/>
              </a:ext>
            </a:extLst>
          </p:cNvPr>
          <p:cNvSpPr>
            <a:spLocks noGrp="1"/>
          </p:cNvSpPr>
          <p:nvPr>
            <p:ph type="body" sz="quarter" idx="18" hasCustomPrompt="1"/>
          </p:nvPr>
        </p:nvSpPr>
        <p:spPr>
          <a:xfrm>
            <a:off x="360000" y="1260000"/>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40" name="Line 11">
            <a:extLst>
              <a:ext uri="{FF2B5EF4-FFF2-40B4-BE49-F238E27FC236}">
                <a16:creationId xmlns:a16="http://schemas.microsoft.com/office/drawing/2014/main" id="{D5A1D2AF-E566-40A9-970B-43AC14EF9E33}"/>
              </a:ext>
            </a:extLst>
          </p:cNvPr>
          <p:cNvSpPr>
            <a:spLocks noChangeShapeType="1"/>
          </p:cNvSpPr>
          <p:nvPr userDrawn="1"/>
        </p:nvSpPr>
        <p:spPr bwMode="auto">
          <a:xfrm>
            <a:off x="360000" y="1483247"/>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44" name="Content Placeholder 43">
            <a:extLst>
              <a:ext uri="{FF2B5EF4-FFF2-40B4-BE49-F238E27FC236}">
                <a16:creationId xmlns:a16="http://schemas.microsoft.com/office/drawing/2014/main" id="{2A939735-3F84-46A4-B619-644437CCC7A9}"/>
              </a:ext>
            </a:extLst>
          </p:cNvPr>
          <p:cNvSpPr>
            <a:spLocks noGrp="1"/>
          </p:cNvSpPr>
          <p:nvPr>
            <p:ph sz="quarter" idx="19" hasCustomPrompt="1"/>
          </p:nvPr>
        </p:nvSpPr>
        <p:spPr>
          <a:xfrm>
            <a:off x="360000" y="1608539"/>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6" name="Line 11">
            <a:extLst>
              <a:ext uri="{FF2B5EF4-FFF2-40B4-BE49-F238E27FC236}">
                <a16:creationId xmlns:a16="http://schemas.microsoft.com/office/drawing/2014/main" id="{B63DACC7-7DAC-45BD-A390-68E37B81FF30}"/>
              </a:ext>
            </a:extLst>
          </p:cNvPr>
          <p:cNvSpPr>
            <a:spLocks noChangeShapeType="1"/>
          </p:cNvSpPr>
          <p:nvPr userDrawn="1"/>
        </p:nvSpPr>
        <p:spPr bwMode="auto">
          <a:xfrm>
            <a:off x="360000" y="4088876"/>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47" name="Content Placeholder 43">
            <a:extLst>
              <a:ext uri="{FF2B5EF4-FFF2-40B4-BE49-F238E27FC236}">
                <a16:creationId xmlns:a16="http://schemas.microsoft.com/office/drawing/2014/main" id="{FC4CA862-E9BD-4F3E-B83D-F93C4DB103FD}"/>
              </a:ext>
            </a:extLst>
          </p:cNvPr>
          <p:cNvSpPr>
            <a:spLocks noGrp="1"/>
          </p:cNvSpPr>
          <p:nvPr>
            <p:ph sz="quarter" idx="21" hasCustomPrompt="1"/>
          </p:nvPr>
        </p:nvSpPr>
        <p:spPr>
          <a:xfrm>
            <a:off x="360000" y="4191727"/>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9" name="Line 11">
            <a:extLst>
              <a:ext uri="{FF2B5EF4-FFF2-40B4-BE49-F238E27FC236}">
                <a16:creationId xmlns:a16="http://schemas.microsoft.com/office/drawing/2014/main" id="{47A1A944-3D61-4FF5-8116-B6E9D771AE21}"/>
              </a:ext>
            </a:extLst>
          </p:cNvPr>
          <p:cNvSpPr>
            <a:spLocks noChangeShapeType="1"/>
          </p:cNvSpPr>
          <p:nvPr userDrawn="1"/>
        </p:nvSpPr>
        <p:spPr bwMode="auto">
          <a:xfrm>
            <a:off x="4676403" y="1483247"/>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50" name="Content Placeholder 43">
            <a:extLst>
              <a:ext uri="{FF2B5EF4-FFF2-40B4-BE49-F238E27FC236}">
                <a16:creationId xmlns:a16="http://schemas.microsoft.com/office/drawing/2014/main" id="{3667B34B-7FC7-4687-9495-90DEAAB3F429}"/>
              </a:ext>
            </a:extLst>
          </p:cNvPr>
          <p:cNvSpPr>
            <a:spLocks noGrp="1"/>
          </p:cNvSpPr>
          <p:nvPr>
            <p:ph sz="quarter" idx="23" hasCustomPrompt="1"/>
          </p:nvPr>
        </p:nvSpPr>
        <p:spPr>
          <a:xfrm>
            <a:off x="4676403" y="1608539"/>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2" name="Line 11">
            <a:extLst>
              <a:ext uri="{FF2B5EF4-FFF2-40B4-BE49-F238E27FC236}">
                <a16:creationId xmlns:a16="http://schemas.microsoft.com/office/drawing/2014/main" id="{6D5DF2BB-94C8-4C3C-A330-B81E5113E1B6}"/>
              </a:ext>
            </a:extLst>
          </p:cNvPr>
          <p:cNvSpPr>
            <a:spLocks noChangeShapeType="1"/>
          </p:cNvSpPr>
          <p:nvPr userDrawn="1"/>
        </p:nvSpPr>
        <p:spPr bwMode="auto">
          <a:xfrm>
            <a:off x="4676403" y="4088876"/>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53" name="Content Placeholder 43">
            <a:extLst>
              <a:ext uri="{FF2B5EF4-FFF2-40B4-BE49-F238E27FC236}">
                <a16:creationId xmlns:a16="http://schemas.microsoft.com/office/drawing/2014/main" id="{D7298ED5-C269-49D9-B4B3-3CA2D40F60F1}"/>
              </a:ext>
            </a:extLst>
          </p:cNvPr>
          <p:cNvSpPr>
            <a:spLocks noGrp="1"/>
          </p:cNvSpPr>
          <p:nvPr>
            <p:ph sz="quarter" idx="25" hasCustomPrompt="1"/>
          </p:nvPr>
        </p:nvSpPr>
        <p:spPr>
          <a:xfrm>
            <a:off x="4676403" y="4191727"/>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6" name="Date Placeholder 15">
            <a:extLst>
              <a:ext uri="{FF2B5EF4-FFF2-40B4-BE49-F238E27FC236}">
                <a16:creationId xmlns:a16="http://schemas.microsoft.com/office/drawing/2014/main" id="{ED7B2A39-61D3-4455-BF40-4A975124E777}"/>
              </a:ext>
            </a:extLst>
          </p:cNvPr>
          <p:cNvSpPr>
            <a:spLocks noGrp="1"/>
          </p:cNvSpPr>
          <p:nvPr>
            <p:ph type="dt" sz="half" idx="27"/>
          </p:nvPr>
        </p:nvSpPr>
        <p:spPr/>
        <p:txBody>
          <a:bodyPr/>
          <a:lstStyle>
            <a:lvl1pPr rtl="0">
              <a:defRPr/>
            </a:lvl1pPr>
          </a:lstStyle>
          <a:p>
            <a:fld id="{3EAB7555-2517-4CFB-A4BC-DEE241768420}" type="datetime4">
              <a:rPr lang="en-GB" smtClean="0"/>
              <a:pPr/>
              <a:t>25 March 2024</a:t>
            </a:fld>
            <a:endParaRPr lang="en-GB"/>
          </a:p>
        </p:txBody>
      </p:sp>
      <p:sp>
        <p:nvSpPr>
          <p:cNvPr id="17" name="Footer Placeholder 16">
            <a:extLst>
              <a:ext uri="{FF2B5EF4-FFF2-40B4-BE49-F238E27FC236}">
                <a16:creationId xmlns:a16="http://schemas.microsoft.com/office/drawing/2014/main" id="{55C2B1DA-2631-4775-AB18-3B3694BAA2AB}"/>
              </a:ext>
            </a:extLst>
          </p:cNvPr>
          <p:cNvSpPr>
            <a:spLocks noGrp="1"/>
          </p:cNvSpPr>
          <p:nvPr>
            <p:ph type="ftr" sz="quarter" idx="28"/>
          </p:nvPr>
        </p:nvSpPr>
        <p:spPr/>
        <p:txBody>
          <a:bodyPr/>
          <a:lstStyle>
            <a:lvl1pPr rtl="0">
              <a:defRPr/>
            </a:lvl1pPr>
          </a:lstStyle>
          <a:p>
            <a:r>
              <a:rPr lang="en-GB"/>
              <a:t>STRICTLY PRIVATE &amp; CONFIDENTIAL</a:t>
            </a:r>
          </a:p>
        </p:txBody>
      </p:sp>
      <p:sp>
        <p:nvSpPr>
          <p:cNvPr id="18" name="Slide Number Placeholder 17">
            <a:extLst>
              <a:ext uri="{FF2B5EF4-FFF2-40B4-BE49-F238E27FC236}">
                <a16:creationId xmlns:a16="http://schemas.microsoft.com/office/drawing/2014/main" id="{5E8096DF-F614-4681-A770-CFCC439BE4D9}"/>
              </a:ext>
            </a:extLst>
          </p:cNvPr>
          <p:cNvSpPr>
            <a:spLocks noGrp="1"/>
          </p:cNvSpPr>
          <p:nvPr>
            <p:ph type="sldNum" sz="quarter" idx="29"/>
          </p:nvPr>
        </p:nvSpPr>
        <p:spPr/>
        <p:txBody>
          <a:bodyPr/>
          <a:lstStyle>
            <a:lvl1pPr rtl="0">
              <a:defRPr/>
            </a:lvl1pPr>
          </a:lstStyle>
          <a:p>
            <a:r>
              <a:rPr lang="en-GB"/>
              <a:t>Page </a:t>
            </a:r>
            <a:fld id="{23AA811B-2EBD-4900-905E-5BE206449611}" type="slidenum">
              <a:rPr lang="en-GB" smtClean="0"/>
              <a:pPr/>
              <a:t>‹#›</a:t>
            </a:fld>
            <a:endParaRPr lang="en-GB"/>
          </a:p>
        </p:txBody>
      </p:sp>
      <p:sp>
        <p:nvSpPr>
          <p:cNvPr id="22" name="Logo">
            <a:extLst>
              <a:ext uri="{FF2B5EF4-FFF2-40B4-BE49-F238E27FC236}">
                <a16:creationId xmlns:a16="http://schemas.microsoft.com/office/drawing/2014/main" id="{88476803-755B-40F1-A295-10F7E36FD068}"/>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3" name="Text Placeholder 37">
            <a:extLst>
              <a:ext uri="{FF2B5EF4-FFF2-40B4-BE49-F238E27FC236}">
                <a16:creationId xmlns:a16="http://schemas.microsoft.com/office/drawing/2014/main" id="{59223852-3653-4BF8-99A1-C5B59AC3812F}"/>
              </a:ext>
            </a:extLst>
          </p:cNvPr>
          <p:cNvSpPr>
            <a:spLocks noGrp="1"/>
          </p:cNvSpPr>
          <p:nvPr>
            <p:ph type="body" sz="quarter" idx="30" hasCustomPrompt="1"/>
          </p:nvPr>
        </p:nvSpPr>
        <p:spPr>
          <a:xfrm>
            <a:off x="4676403" y="1260000"/>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5" name="Text Placeholder 37">
            <a:extLst>
              <a:ext uri="{FF2B5EF4-FFF2-40B4-BE49-F238E27FC236}">
                <a16:creationId xmlns:a16="http://schemas.microsoft.com/office/drawing/2014/main" id="{58DCEC3B-24B8-4C69-BF14-0C3839E238F0}"/>
              </a:ext>
            </a:extLst>
          </p:cNvPr>
          <p:cNvSpPr>
            <a:spLocks noGrp="1"/>
          </p:cNvSpPr>
          <p:nvPr>
            <p:ph type="body" sz="quarter" idx="31" hasCustomPrompt="1"/>
          </p:nvPr>
        </p:nvSpPr>
        <p:spPr>
          <a:xfrm>
            <a:off x="360000" y="3867728"/>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6" name="Text Placeholder 37">
            <a:extLst>
              <a:ext uri="{FF2B5EF4-FFF2-40B4-BE49-F238E27FC236}">
                <a16:creationId xmlns:a16="http://schemas.microsoft.com/office/drawing/2014/main" id="{304CA25F-DEB8-4320-A166-CD03B67A7778}"/>
              </a:ext>
            </a:extLst>
          </p:cNvPr>
          <p:cNvSpPr>
            <a:spLocks noGrp="1"/>
          </p:cNvSpPr>
          <p:nvPr>
            <p:ph type="body" sz="quarter" idx="32" hasCustomPrompt="1"/>
          </p:nvPr>
        </p:nvSpPr>
        <p:spPr>
          <a:xfrm>
            <a:off x="4676403" y="3867728"/>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4" name="Text Placeholder notes">
            <a:extLst>
              <a:ext uri="{FF2B5EF4-FFF2-40B4-BE49-F238E27FC236}">
                <a16:creationId xmlns:a16="http://schemas.microsoft.com/office/drawing/2014/main" id="{365D1191-3322-4091-B8E6-201B708BE5F7}"/>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1103829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C II Overview - Bo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C176FC-9B4C-450F-092A-439F1ABDA9A4}"/>
              </a:ext>
            </a:extLst>
          </p:cNvPr>
          <p:cNvGraphicFramePr>
            <a:graphicFrameLocks noChangeAspect="1"/>
          </p:cNvGraphicFramePr>
          <p:nvPr userDrawn="1">
            <p:custDataLst>
              <p:tags r:id="rId1"/>
            </p:custDataLst>
            <p:extLst>
              <p:ext uri="{D42A27DB-BD31-4B8C-83A1-F6EECF244321}">
                <p14:modId xmlns:p14="http://schemas.microsoft.com/office/powerpoint/2010/main" val="3461542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5CC176FC-9B4C-450F-092A-439F1ABDA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0A42CFE3-BE74-482A-BDAD-CD404095240B}"/>
              </a:ext>
            </a:extLst>
          </p:cNvPr>
          <p:cNvSpPr/>
          <p:nvPr userDrawn="1"/>
        </p:nvSpPr>
        <p:spPr>
          <a:xfrm>
            <a:off x="9150016" y="0"/>
            <a:ext cx="30419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38" name="Text Placeholder 37">
            <a:extLst>
              <a:ext uri="{FF2B5EF4-FFF2-40B4-BE49-F238E27FC236}">
                <a16:creationId xmlns:a16="http://schemas.microsoft.com/office/drawing/2014/main" id="{8427B4A5-45C3-4D15-86A9-86E70FA6F97C}"/>
              </a:ext>
            </a:extLst>
          </p:cNvPr>
          <p:cNvSpPr>
            <a:spLocks noGrp="1"/>
          </p:cNvSpPr>
          <p:nvPr>
            <p:ph type="body" sz="quarter" idx="18" hasCustomPrompt="1"/>
          </p:nvPr>
        </p:nvSpPr>
        <p:spPr>
          <a:xfrm>
            <a:off x="359999" y="1260000"/>
            <a:ext cx="8510403"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40" name="Line 11">
            <a:extLst>
              <a:ext uri="{FF2B5EF4-FFF2-40B4-BE49-F238E27FC236}">
                <a16:creationId xmlns:a16="http://schemas.microsoft.com/office/drawing/2014/main" id="{D5A1D2AF-E566-40A9-970B-43AC14EF9E33}"/>
              </a:ext>
            </a:extLst>
          </p:cNvPr>
          <p:cNvSpPr>
            <a:spLocks noChangeShapeType="1"/>
          </p:cNvSpPr>
          <p:nvPr userDrawn="1"/>
        </p:nvSpPr>
        <p:spPr bwMode="auto">
          <a:xfrm>
            <a:off x="359999" y="1483247"/>
            <a:ext cx="8510403"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44" name="Content Placeholder 43">
            <a:extLst>
              <a:ext uri="{FF2B5EF4-FFF2-40B4-BE49-F238E27FC236}">
                <a16:creationId xmlns:a16="http://schemas.microsoft.com/office/drawing/2014/main" id="{2A939735-3F84-46A4-B619-644437CCC7A9}"/>
              </a:ext>
            </a:extLst>
          </p:cNvPr>
          <p:cNvSpPr>
            <a:spLocks noGrp="1"/>
          </p:cNvSpPr>
          <p:nvPr>
            <p:ph sz="quarter" idx="19" hasCustomPrompt="1"/>
          </p:nvPr>
        </p:nvSpPr>
        <p:spPr>
          <a:xfrm>
            <a:off x="359999" y="1608538"/>
            <a:ext cx="8510403" cy="4633511"/>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6" name="Date Placeholder 15">
            <a:extLst>
              <a:ext uri="{FF2B5EF4-FFF2-40B4-BE49-F238E27FC236}">
                <a16:creationId xmlns:a16="http://schemas.microsoft.com/office/drawing/2014/main" id="{ED7B2A39-61D3-4455-BF40-4A975124E777}"/>
              </a:ext>
            </a:extLst>
          </p:cNvPr>
          <p:cNvSpPr>
            <a:spLocks noGrp="1"/>
          </p:cNvSpPr>
          <p:nvPr>
            <p:ph type="dt" sz="half" idx="27"/>
          </p:nvPr>
        </p:nvSpPr>
        <p:spPr/>
        <p:txBody>
          <a:bodyPr/>
          <a:lstStyle>
            <a:lvl1pPr rtl="0">
              <a:defRPr/>
            </a:lvl1pPr>
          </a:lstStyle>
          <a:p>
            <a:fld id="{3EAB7555-2517-4CFB-A4BC-DEE241768420}" type="datetime4">
              <a:rPr lang="en-GB" smtClean="0"/>
              <a:pPr/>
              <a:t>25 March 2024</a:t>
            </a:fld>
            <a:endParaRPr lang="en-GB"/>
          </a:p>
        </p:txBody>
      </p:sp>
      <p:sp>
        <p:nvSpPr>
          <p:cNvPr id="17" name="Footer Placeholder 16">
            <a:extLst>
              <a:ext uri="{FF2B5EF4-FFF2-40B4-BE49-F238E27FC236}">
                <a16:creationId xmlns:a16="http://schemas.microsoft.com/office/drawing/2014/main" id="{55C2B1DA-2631-4775-AB18-3B3694BAA2AB}"/>
              </a:ext>
            </a:extLst>
          </p:cNvPr>
          <p:cNvSpPr>
            <a:spLocks noGrp="1"/>
          </p:cNvSpPr>
          <p:nvPr>
            <p:ph type="ftr" sz="quarter" idx="28"/>
          </p:nvPr>
        </p:nvSpPr>
        <p:spPr/>
        <p:txBody>
          <a:bodyPr/>
          <a:lstStyle>
            <a:lvl1pPr rtl="0">
              <a:defRPr/>
            </a:lvl1pPr>
          </a:lstStyle>
          <a:p>
            <a:r>
              <a:rPr lang="en-GB"/>
              <a:t>STRICTLY PRIVATE &amp; CONFIDENTIAL</a:t>
            </a:r>
          </a:p>
        </p:txBody>
      </p:sp>
      <p:sp>
        <p:nvSpPr>
          <p:cNvPr id="18" name="Slide Number Placeholder 17">
            <a:extLst>
              <a:ext uri="{FF2B5EF4-FFF2-40B4-BE49-F238E27FC236}">
                <a16:creationId xmlns:a16="http://schemas.microsoft.com/office/drawing/2014/main" id="{5E8096DF-F614-4681-A770-CFCC439BE4D9}"/>
              </a:ext>
            </a:extLst>
          </p:cNvPr>
          <p:cNvSpPr>
            <a:spLocks noGrp="1"/>
          </p:cNvSpPr>
          <p:nvPr>
            <p:ph type="sldNum" sz="quarter" idx="29"/>
          </p:nvPr>
        </p:nvSpPr>
        <p:spPr/>
        <p:txBody>
          <a:bodyPr/>
          <a:lstStyle>
            <a:lvl1pPr rtl="0">
              <a:defRPr/>
            </a:lvl1pPr>
          </a:lstStyle>
          <a:p>
            <a:r>
              <a:rPr lang="en-GB"/>
              <a:t>Page </a:t>
            </a:r>
            <a:fld id="{23AA811B-2EBD-4900-905E-5BE206449611}" type="slidenum">
              <a:rPr lang="en-GB" smtClean="0"/>
              <a:pPr/>
              <a:t>‹#›</a:t>
            </a:fld>
            <a:endParaRPr lang="en-GB"/>
          </a:p>
        </p:txBody>
      </p:sp>
      <p:sp>
        <p:nvSpPr>
          <p:cNvPr id="22" name="Logo">
            <a:extLst>
              <a:ext uri="{FF2B5EF4-FFF2-40B4-BE49-F238E27FC236}">
                <a16:creationId xmlns:a16="http://schemas.microsoft.com/office/drawing/2014/main" id="{88476803-755B-40F1-A295-10F7E36FD068}"/>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4" name="Text Placeholder notes">
            <a:extLst>
              <a:ext uri="{FF2B5EF4-FFF2-40B4-BE49-F238E27FC236}">
                <a16:creationId xmlns:a16="http://schemas.microsoft.com/office/drawing/2014/main" id="{365D1191-3322-4091-B8E6-201B708BE5F7}"/>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28084822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Content - Heading color">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C394857-78CE-509E-25B8-E125A22CDAC4}"/>
              </a:ext>
            </a:extLst>
          </p:cNvPr>
          <p:cNvGraphicFramePr>
            <a:graphicFrameLocks noChangeAspect="1"/>
          </p:cNvGraphicFramePr>
          <p:nvPr userDrawn="1">
            <p:custDataLst>
              <p:tags r:id="rId1"/>
            </p:custDataLst>
            <p:extLst>
              <p:ext uri="{D42A27DB-BD31-4B8C-83A1-F6EECF244321}">
                <p14:modId xmlns:p14="http://schemas.microsoft.com/office/powerpoint/2010/main" val="23078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EC394857-78CE-509E-25B8-E125A22CDA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0A42CFE3-BE74-482A-BDAD-CD404095240B}"/>
              </a:ext>
            </a:extLst>
          </p:cNvPr>
          <p:cNvSpPr/>
          <p:nvPr userDrawn="1"/>
        </p:nvSpPr>
        <p:spPr>
          <a:xfrm>
            <a:off x="9150016" y="0"/>
            <a:ext cx="30419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44" name="Content Placeholder 43">
            <a:extLst>
              <a:ext uri="{FF2B5EF4-FFF2-40B4-BE49-F238E27FC236}">
                <a16:creationId xmlns:a16="http://schemas.microsoft.com/office/drawing/2014/main" id="{2A939735-3F84-46A4-B619-644437CCC7A9}"/>
              </a:ext>
            </a:extLst>
          </p:cNvPr>
          <p:cNvSpPr>
            <a:spLocks noGrp="1"/>
          </p:cNvSpPr>
          <p:nvPr>
            <p:ph sz="quarter" idx="19" hasCustomPrompt="1"/>
          </p:nvPr>
        </p:nvSpPr>
        <p:spPr>
          <a:xfrm>
            <a:off x="360000" y="16416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7" name="Content Placeholder 43">
            <a:extLst>
              <a:ext uri="{FF2B5EF4-FFF2-40B4-BE49-F238E27FC236}">
                <a16:creationId xmlns:a16="http://schemas.microsoft.com/office/drawing/2014/main" id="{FC4CA862-E9BD-4F3E-B83D-F93C4DB103FD}"/>
              </a:ext>
            </a:extLst>
          </p:cNvPr>
          <p:cNvSpPr>
            <a:spLocks noGrp="1"/>
          </p:cNvSpPr>
          <p:nvPr>
            <p:ph sz="quarter" idx="21" hasCustomPrompt="1"/>
          </p:nvPr>
        </p:nvSpPr>
        <p:spPr>
          <a:xfrm>
            <a:off x="360000" y="41904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0" name="Content Placeholder 43">
            <a:extLst>
              <a:ext uri="{FF2B5EF4-FFF2-40B4-BE49-F238E27FC236}">
                <a16:creationId xmlns:a16="http://schemas.microsoft.com/office/drawing/2014/main" id="{3667B34B-7FC7-4687-9495-90DEAAB3F429}"/>
              </a:ext>
            </a:extLst>
          </p:cNvPr>
          <p:cNvSpPr>
            <a:spLocks noGrp="1"/>
          </p:cNvSpPr>
          <p:nvPr>
            <p:ph sz="quarter" idx="23" hasCustomPrompt="1"/>
          </p:nvPr>
        </p:nvSpPr>
        <p:spPr>
          <a:xfrm>
            <a:off x="4676403" y="16416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3" name="Content Placeholder 43">
            <a:extLst>
              <a:ext uri="{FF2B5EF4-FFF2-40B4-BE49-F238E27FC236}">
                <a16:creationId xmlns:a16="http://schemas.microsoft.com/office/drawing/2014/main" id="{D7298ED5-C269-49D9-B4B3-3CA2D40F60F1}"/>
              </a:ext>
            </a:extLst>
          </p:cNvPr>
          <p:cNvSpPr>
            <a:spLocks noGrp="1"/>
          </p:cNvSpPr>
          <p:nvPr>
            <p:ph sz="quarter" idx="25" hasCustomPrompt="1"/>
          </p:nvPr>
        </p:nvSpPr>
        <p:spPr>
          <a:xfrm>
            <a:off x="4676403" y="41904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27" name="Text Placeholder 7">
            <a:extLst>
              <a:ext uri="{FF2B5EF4-FFF2-40B4-BE49-F238E27FC236}">
                <a16:creationId xmlns:a16="http://schemas.microsoft.com/office/drawing/2014/main" id="{0967E064-0E59-4B31-AE83-5A37758744E1}"/>
              </a:ext>
            </a:extLst>
          </p:cNvPr>
          <p:cNvSpPr>
            <a:spLocks noGrp="1"/>
          </p:cNvSpPr>
          <p:nvPr>
            <p:ph type="body" sz="quarter" idx="20" hasCustomPrompt="1"/>
          </p:nvPr>
        </p:nvSpPr>
        <p:spPr>
          <a:xfrm>
            <a:off x="360000" y="12600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8" name="Text Placeholder 7">
            <a:extLst>
              <a:ext uri="{FF2B5EF4-FFF2-40B4-BE49-F238E27FC236}">
                <a16:creationId xmlns:a16="http://schemas.microsoft.com/office/drawing/2014/main" id="{52B37316-5DA4-448F-BA7F-5555F3F41A6A}"/>
              </a:ext>
            </a:extLst>
          </p:cNvPr>
          <p:cNvSpPr>
            <a:spLocks noGrp="1"/>
          </p:cNvSpPr>
          <p:nvPr>
            <p:ph type="body" sz="quarter" idx="27" hasCustomPrompt="1"/>
          </p:nvPr>
        </p:nvSpPr>
        <p:spPr>
          <a:xfrm>
            <a:off x="4676403" y="12600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9" name="Text Placeholder 7">
            <a:extLst>
              <a:ext uri="{FF2B5EF4-FFF2-40B4-BE49-F238E27FC236}">
                <a16:creationId xmlns:a16="http://schemas.microsoft.com/office/drawing/2014/main" id="{B28582EA-E89A-4F25-915F-DEF062C6902D}"/>
              </a:ext>
            </a:extLst>
          </p:cNvPr>
          <p:cNvSpPr>
            <a:spLocks noGrp="1"/>
          </p:cNvSpPr>
          <p:nvPr>
            <p:ph type="body" sz="quarter" idx="22" hasCustomPrompt="1"/>
          </p:nvPr>
        </p:nvSpPr>
        <p:spPr>
          <a:xfrm>
            <a:off x="358676" y="38196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30" name="Text Placeholder 7">
            <a:extLst>
              <a:ext uri="{FF2B5EF4-FFF2-40B4-BE49-F238E27FC236}">
                <a16:creationId xmlns:a16="http://schemas.microsoft.com/office/drawing/2014/main" id="{9360609F-4481-4DD8-A97A-851B1830F1D5}"/>
              </a:ext>
            </a:extLst>
          </p:cNvPr>
          <p:cNvSpPr>
            <a:spLocks noGrp="1"/>
          </p:cNvSpPr>
          <p:nvPr>
            <p:ph type="body" sz="quarter" idx="28" hasCustomPrompt="1"/>
          </p:nvPr>
        </p:nvSpPr>
        <p:spPr>
          <a:xfrm>
            <a:off x="4676403" y="38196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6" name="Date Placeholder 5">
            <a:extLst>
              <a:ext uri="{FF2B5EF4-FFF2-40B4-BE49-F238E27FC236}">
                <a16:creationId xmlns:a16="http://schemas.microsoft.com/office/drawing/2014/main" id="{499F0ED4-520A-475E-9F02-C4B5293092C0}"/>
              </a:ext>
            </a:extLst>
          </p:cNvPr>
          <p:cNvSpPr>
            <a:spLocks noGrp="1"/>
          </p:cNvSpPr>
          <p:nvPr>
            <p:ph type="dt" sz="half" idx="29"/>
          </p:nvPr>
        </p:nvSpPr>
        <p:spPr/>
        <p:txBody>
          <a:bodyPr/>
          <a:lstStyle>
            <a:lvl1pPr rtl="0">
              <a:defRPr/>
            </a:lvl1pPr>
          </a:lstStyle>
          <a:p>
            <a:fld id="{3EAB7555-2517-4CFB-A4BC-DEE241768420}" type="datetime4">
              <a:rPr lang="en-GB" smtClean="0"/>
              <a:pPr/>
              <a:t>25 March 2024</a:t>
            </a:fld>
            <a:endParaRPr lang="en-GB"/>
          </a:p>
        </p:txBody>
      </p:sp>
      <p:sp>
        <p:nvSpPr>
          <p:cNvPr id="7" name="Footer Placeholder 6">
            <a:extLst>
              <a:ext uri="{FF2B5EF4-FFF2-40B4-BE49-F238E27FC236}">
                <a16:creationId xmlns:a16="http://schemas.microsoft.com/office/drawing/2014/main" id="{C14F43E5-4FCD-4DC7-B7BF-2B722977C2D3}"/>
              </a:ext>
            </a:extLst>
          </p:cNvPr>
          <p:cNvSpPr>
            <a:spLocks noGrp="1"/>
          </p:cNvSpPr>
          <p:nvPr>
            <p:ph type="ftr" sz="quarter" idx="30"/>
          </p:nvPr>
        </p:nvSpPr>
        <p:spPr/>
        <p:txBody>
          <a:bodyPr/>
          <a:lstStyle>
            <a:lvl1pPr rtl="0">
              <a:defRPr/>
            </a:lvl1pPr>
          </a:lstStyle>
          <a:p>
            <a:r>
              <a:rPr lang="en-GB"/>
              <a:t>STRICTLY PRIVATE &amp; CONFIDENTIAL</a:t>
            </a:r>
          </a:p>
        </p:txBody>
      </p:sp>
      <p:sp>
        <p:nvSpPr>
          <p:cNvPr id="8" name="Slide Number Placeholder 7">
            <a:extLst>
              <a:ext uri="{FF2B5EF4-FFF2-40B4-BE49-F238E27FC236}">
                <a16:creationId xmlns:a16="http://schemas.microsoft.com/office/drawing/2014/main" id="{4E9163C3-AAE2-429F-9943-FD36E7C1EB9C}"/>
              </a:ext>
            </a:extLst>
          </p:cNvPr>
          <p:cNvSpPr>
            <a:spLocks noGrp="1"/>
          </p:cNvSpPr>
          <p:nvPr>
            <p:ph type="sldNum" sz="quarter" idx="31"/>
          </p:nvPr>
        </p:nvSpPr>
        <p:spPr/>
        <p:txBody>
          <a:bodyPr/>
          <a:lstStyle>
            <a:lvl1pPr rtl="0">
              <a:defRPr/>
            </a:lvl1pPr>
          </a:lstStyle>
          <a:p>
            <a:r>
              <a:rPr lang="en-GB"/>
              <a:t>Page </a:t>
            </a:r>
            <a:fld id="{23AA811B-2EBD-4900-905E-5BE206449611}" type="slidenum">
              <a:rPr lang="en-GB" smtClean="0"/>
              <a:pPr/>
              <a:t>‹#›</a:t>
            </a:fld>
            <a:endParaRPr lang="en-GB"/>
          </a:p>
        </p:txBody>
      </p:sp>
      <p:sp>
        <p:nvSpPr>
          <p:cNvPr id="18" name="Logo">
            <a:extLst>
              <a:ext uri="{FF2B5EF4-FFF2-40B4-BE49-F238E27FC236}">
                <a16:creationId xmlns:a16="http://schemas.microsoft.com/office/drawing/2014/main" id="{42085853-BFF1-4D45-B13B-2F3C1BCEF467}"/>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0" name="Text Placeholder notes">
            <a:extLst>
              <a:ext uri="{FF2B5EF4-FFF2-40B4-BE49-F238E27FC236}">
                <a16:creationId xmlns:a16="http://schemas.microsoft.com/office/drawing/2014/main" id="{FDCE316C-AF45-45BC-81C8-B3F325AA8323}"/>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0968947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ntent - Headin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0B1D4C4-20E8-F648-CDB3-C5FA9036AF20}"/>
              </a:ext>
            </a:extLst>
          </p:cNvPr>
          <p:cNvGraphicFramePr>
            <a:graphicFrameLocks noChangeAspect="1"/>
          </p:cNvGraphicFramePr>
          <p:nvPr userDrawn="1">
            <p:custDataLst>
              <p:tags r:id="rId1"/>
            </p:custDataLst>
            <p:extLst>
              <p:ext uri="{D42A27DB-BD31-4B8C-83A1-F6EECF244321}">
                <p14:modId xmlns:p14="http://schemas.microsoft.com/office/powerpoint/2010/main" val="1430586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C0B1D4C4-20E8-F648-CDB3-C5FA9036AF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0A42CFE3-BE74-482A-BDAD-CD404095240B}"/>
              </a:ext>
            </a:extLst>
          </p:cNvPr>
          <p:cNvSpPr/>
          <p:nvPr userDrawn="1"/>
        </p:nvSpPr>
        <p:spPr>
          <a:xfrm>
            <a:off x="9150016" y="0"/>
            <a:ext cx="30419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40" name="Line 11">
            <a:extLst>
              <a:ext uri="{FF2B5EF4-FFF2-40B4-BE49-F238E27FC236}">
                <a16:creationId xmlns:a16="http://schemas.microsoft.com/office/drawing/2014/main" id="{D5A1D2AF-E566-40A9-970B-43AC14EF9E33}"/>
              </a:ext>
            </a:extLst>
          </p:cNvPr>
          <p:cNvSpPr>
            <a:spLocks noChangeShapeType="1"/>
          </p:cNvSpPr>
          <p:nvPr userDrawn="1"/>
        </p:nvSpPr>
        <p:spPr bwMode="auto">
          <a:xfrm>
            <a:off x="360000" y="1483247"/>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44" name="Content Placeholder 43">
            <a:extLst>
              <a:ext uri="{FF2B5EF4-FFF2-40B4-BE49-F238E27FC236}">
                <a16:creationId xmlns:a16="http://schemas.microsoft.com/office/drawing/2014/main" id="{2A939735-3F84-46A4-B619-644437CCC7A9}"/>
              </a:ext>
            </a:extLst>
          </p:cNvPr>
          <p:cNvSpPr>
            <a:spLocks noGrp="1"/>
          </p:cNvSpPr>
          <p:nvPr>
            <p:ph sz="quarter" idx="19" hasCustomPrompt="1"/>
          </p:nvPr>
        </p:nvSpPr>
        <p:spPr>
          <a:xfrm>
            <a:off x="360000" y="1608538"/>
            <a:ext cx="4194000" cy="4633511"/>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49" name="Line 11">
            <a:extLst>
              <a:ext uri="{FF2B5EF4-FFF2-40B4-BE49-F238E27FC236}">
                <a16:creationId xmlns:a16="http://schemas.microsoft.com/office/drawing/2014/main" id="{47A1A944-3D61-4FF5-8116-B6E9D771AE21}"/>
              </a:ext>
            </a:extLst>
          </p:cNvPr>
          <p:cNvSpPr>
            <a:spLocks noChangeShapeType="1"/>
          </p:cNvSpPr>
          <p:nvPr userDrawn="1"/>
        </p:nvSpPr>
        <p:spPr bwMode="auto">
          <a:xfrm>
            <a:off x="4676403" y="1483247"/>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50" name="Content Placeholder 43">
            <a:extLst>
              <a:ext uri="{FF2B5EF4-FFF2-40B4-BE49-F238E27FC236}">
                <a16:creationId xmlns:a16="http://schemas.microsoft.com/office/drawing/2014/main" id="{3667B34B-7FC7-4687-9495-90DEAAB3F429}"/>
              </a:ext>
            </a:extLst>
          </p:cNvPr>
          <p:cNvSpPr>
            <a:spLocks noGrp="1"/>
          </p:cNvSpPr>
          <p:nvPr>
            <p:ph sz="quarter" idx="23" hasCustomPrompt="1"/>
          </p:nvPr>
        </p:nvSpPr>
        <p:spPr>
          <a:xfrm>
            <a:off x="4676403" y="1608539"/>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2" name="Line 11">
            <a:extLst>
              <a:ext uri="{FF2B5EF4-FFF2-40B4-BE49-F238E27FC236}">
                <a16:creationId xmlns:a16="http://schemas.microsoft.com/office/drawing/2014/main" id="{6D5DF2BB-94C8-4C3C-A330-B81E5113E1B6}"/>
              </a:ext>
            </a:extLst>
          </p:cNvPr>
          <p:cNvSpPr>
            <a:spLocks noChangeShapeType="1"/>
          </p:cNvSpPr>
          <p:nvPr userDrawn="1"/>
        </p:nvSpPr>
        <p:spPr bwMode="auto">
          <a:xfrm>
            <a:off x="4676403" y="4088876"/>
            <a:ext cx="4194000" cy="1588"/>
          </a:xfrm>
          <a:prstGeom prst="line">
            <a:avLst/>
          </a:prstGeom>
          <a:solidFill>
            <a:srgbClr val="F3F3F3"/>
          </a:solidFill>
          <a:ln w="6350">
            <a:solidFill>
              <a:schemeClr val="accent1"/>
            </a:solidFill>
            <a:round/>
            <a:headEnd/>
            <a:tailEnd/>
          </a:ln>
        </p:spPr>
        <p:txBody>
          <a:bodyPr lIns="18288" anchor="ctr"/>
          <a:lstStyle/>
          <a:p>
            <a:pPr rtl="0">
              <a:defRPr/>
            </a:pPr>
            <a:endParaRPr lang="en-GB" sz="1600" b="1">
              <a:solidFill>
                <a:schemeClr val="accent1"/>
              </a:solidFill>
              <a:latin typeface="Franklin Gothic Book" panose="020B0503020102020204" pitchFamily="34" charset="0"/>
            </a:endParaRPr>
          </a:p>
        </p:txBody>
      </p:sp>
      <p:sp>
        <p:nvSpPr>
          <p:cNvPr id="53" name="Content Placeholder 43">
            <a:extLst>
              <a:ext uri="{FF2B5EF4-FFF2-40B4-BE49-F238E27FC236}">
                <a16:creationId xmlns:a16="http://schemas.microsoft.com/office/drawing/2014/main" id="{D7298ED5-C269-49D9-B4B3-3CA2D40F60F1}"/>
              </a:ext>
            </a:extLst>
          </p:cNvPr>
          <p:cNvSpPr>
            <a:spLocks noGrp="1"/>
          </p:cNvSpPr>
          <p:nvPr>
            <p:ph sz="quarter" idx="25" hasCustomPrompt="1"/>
          </p:nvPr>
        </p:nvSpPr>
        <p:spPr>
          <a:xfrm>
            <a:off x="4676403" y="4191727"/>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6" name="Date Placeholder 5">
            <a:extLst>
              <a:ext uri="{FF2B5EF4-FFF2-40B4-BE49-F238E27FC236}">
                <a16:creationId xmlns:a16="http://schemas.microsoft.com/office/drawing/2014/main" id="{AFC4A146-AC4B-4ABF-92ED-71A65073D768}"/>
              </a:ext>
            </a:extLst>
          </p:cNvPr>
          <p:cNvSpPr>
            <a:spLocks noGrp="1"/>
          </p:cNvSpPr>
          <p:nvPr>
            <p:ph type="dt" sz="half" idx="27"/>
          </p:nvPr>
        </p:nvSpPr>
        <p:spPr/>
        <p:txBody>
          <a:bodyPr/>
          <a:lstStyle>
            <a:lvl1pPr rtl="0">
              <a:defRPr/>
            </a:lvl1pPr>
          </a:lstStyle>
          <a:p>
            <a:fld id="{3EAB7555-2517-4CFB-A4BC-DEE241768420}" type="datetime4">
              <a:rPr lang="en-GB" smtClean="0"/>
              <a:pPr/>
              <a:t>25 March 2024</a:t>
            </a:fld>
            <a:endParaRPr lang="en-GB"/>
          </a:p>
        </p:txBody>
      </p:sp>
      <p:sp>
        <p:nvSpPr>
          <p:cNvPr id="7" name="Footer Placeholder 6">
            <a:extLst>
              <a:ext uri="{FF2B5EF4-FFF2-40B4-BE49-F238E27FC236}">
                <a16:creationId xmlns:a16="http://schemas.microsoft.com/office/drawing/2014/main" id="{8B10FB25-7A9E-433E-A0C8-FA3079038166}"/>
              </a:ext>
            </a:extLst>
          </p:cNvPr>
          <p:cNvSpPr>
            <a:spLocks noGrp="1"/>
          </p:cNvSpPr>
          <p:nvPr>
            <p:ph type="ftr" sz="quarter" idx="28"/>
          </p:nvPr>
        </p:nvSpPr>
        <p:spPr/>
        <p:txBody>
          <a:bodyPr/>
          <a:lstStyle>
            <a:lvl1pPr rtl="0">
              <a:defRPr/>
            </a:lvl1pPr>
          </a:lstStyle>
          <a:p>
            <a:r>
              <a:rPr lang="en-GB"/>
              <a:t>STRICTLY PRIVATE &amp; CONFIDENTIAL</a:t>
            </a:r>
          </a:p>
        </p:txBody>
      </p:sp>
      <p:sp>
        <p:nvSpPr>
          <p:cNvPr id="8" name="Slide Number Placeholder 7">
            <a:extLst>
              <a:ext uri="{FF2B5EF4-FFF2-40B4-BE49-F238E27FC236}">
                <a16:creationId xmlns:a16="http://schemas.microsoft.com/office/drawing/2014/main" id="{B40A207A-67A6-4A6F-8138-4AA0C39A4AC6}"/>
              </a:ext>
            </a:extLst>
          </p:cNvPr>
          <p:cNvSpPr>
            <a:spLocks noGrp="1"/>
          </p:cNvSpPr>
          <p:nvPr>
            <p:ph type="sldNum" sz="quarter" idx="29"/>
          </p:nvPr>
        </p:nvSpPr>
        <p:spPr/>
        <p:txBody>
          <a:bodyPr/>
          <a:lstStyle>
            <a:lvl1pPr rtl="0">
              <a:defRPr/>
            </a:lvl1pPr>
          </a:lstStyle>
          <a:p>
            <a:r>
              <a:rPr lang="en-GB"/>
              <a:t>Page </a:t>
            </a:r>
            <a:fld id="{23AA811B-2EBD-4900-905E-5BE206449611}" type="slidenum">
              <a:rPr lang="en-GB" smtClean="0"/>
              <a:pPr/>
              <a:t>‹#›</a:t>
            </a:fld>
            <a:endParaRPr lang="en-GB"/>
          </a:p>
        </p:txBody>
      </p:sp>
      <p:sp>
        <p:nvSpPr>
          <p:cNvPr id="19" name="Logo">
            <a:extLst>
              <a:ext uri="{FF2B5EF4-FFF2-40B4-BE49-F238E27FC236}">
                <a16:creationId xmlns:a16="http://schemas.microsoft.com/office/drawing/2014/main" id="{3872437E-BB48-4B16-AB5F-A6F1F9097FBE}"/>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0" name="Text Placeholder 37">
            <a:extLst>
              <a:ext uri="{FF2B5EF4-FFF2-40B4-BE49-F238E27FC236}">
                <a16:creationId xmlns:a16="http://schemas.microsoft.com/office/drawing/2014/main" id="{9CDC824F-9E22-4E42-A258-B4AF1A863F9B}"/>
              </a:ext>
            </a:extLst>
          </p:cNvPr>
          <p:cNvSpPr>
            <a:spLocks noGrp="1"/>
          </p:cNvSpPr>
          <p:nvPr>
            <p:ph type="body" sz="quarter" idx="18" hasCustomPrompt="1"/>
          </p:nvPr>
        </p:nvSpPr>
        <p:spPr>
          <a:xfrm>
            <a:off x="360000" y="1260000"/>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1" name="Text Placeholder 37">
            <a:extLst>
              <a:ext uri="{FF2B5EF4-FFF2-40B4-BE49-F238E27FC236}">
                <a16:creationId xmlns:a16="http://schemas.microsoft.com/office/drawing/2014/main" id="{8620025D-972E-4421-BD43-C556EFAAE16D}"/>
              </a:ext>
            </a:extLst>
          </p:cNvPr>
          <p:cNvSpPr>
            <a:spLocks noGrp="1"/>
          </p:cNvSpPr>
          <p:nvPr>
            <p:ph type="body" sz="quarter" idx="30" hasCustomPrompt="1"/>
          </p:nvPr>
        </p:nvSpPr>
        <p:spPr>
          <a:xfrm>
            <a:off x="4676403" y="1260000"/>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2" name="Text Placeholder 37">
            <a:extLst>
              <a:ext uri="{FF2B5EF4-FFF2-40B4-BE49-F238E27FC236}">
                <a16:creationId xmlns:a16="http://schemas.microsoft.com/office/drawing/2014/main" id="{DE77840D-6146-49DE-B6FC-D117EBA560ED}"/>
              </a:ext>
            </a:extLst>
          </p:cNvPr>
          <p:cNvSpPr>
            <a:spLocks noGrp="1"/>
          </p:cNvSpPr>
          <p:nvPr>
            <p:ph type="body" sz="quarter" idx="31" hasCustomPrompt="1"/>
          </p:nvPr>
        </p:nvSpPr>
        <p:spPr>
          <a:xfrm>
            <a:off x="4676403" y="3867728"/>
            <a:ext cx="4194000" cy="324000"/>
          </a:xfrm>
        </p:spPr>
        <p:txBody>
          <a:bodyPr/>
          <a:lstStyle>
            <a:lvl1pPr marL="0" indent="0" rtl="0">
              <a:lnSpc>
                <a:spcPct val="90000"/>
              </a:lnSpc>
              <a:spcAft>
                <a:spcPts val="0"/>
              </a:spcAft>
              <a:buNone/>
              <a:defRPr sz="1600" b="1"/>
            </a:lvl1pPr>
            <a:lvl2pPr>
              <a:buNone/>
              <a:defRPr/>
            </a:lvl2pPr>
          </a:lstStyle>
          <a:p>
            <a:pPr lvl="0"/>
            <a:r>
              <a:rPr lang="en-GB"/>
              <a:t>Click to add heading</a:t>
            </a:r>
          </a:p>
        </p:txBody>
      </p:sp>
      <p:sp>
        <p:nvSpPr>
          <p:cNvPr id="23" name="Text Placeholder notes">
            <a:extLst>
              <a:ext uri="{FF2B5EF4-FFF2-40B4-BE49-F238E27FC236}">
                <a16:creationId xmlns:a16="http://schemas.microsoft.com/office/drawing/2014/main" id="{E4A4218F-E3AF-4EE1-A077-3C4F3862916D}"/>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322453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Dark">
    <p:bg>
      <p:bgPr>
        <a:solidFill>
          <a:schemeClr val="accent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559004B4-9464-4568-B7DC-106BDA6E525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9"/>
          <a:stretch/>
        </p:blipFill>
        <p:spPr>
          <a:xfrm>
            <a:off x="-38100" y="-1020"/>
            <a:ext cx="12235059" cy="6882221"/>
          </a:xfrm>
          <a:prstGeom prst="rect">
            <a:avLst/>
          </a:prstGeom>
        </p:spPr>
      </p:pic>
      <p:graphicFrame>
        <p:nvGraphicFramePr>
          <p:cNvPr id="2" name="Object 1" hidden="1">
            <a:extLst>
              <a:ext uri="{FF2B5EF4-FFF2-40B4-BE49-F238E27FC236}">
                <a16:creationId xmlns:a16="http://schemas.microsoft.com/office/drawing/2014/main" id="{2F545A8F-027B-440A-8FAF-668B7F132046}"/>
              </a:ext>
            </a:extLst>
          </p:cNvPr>
          <p:cNvGraphicFramePr>
            <a:graphicFrameLocks noChangeAspect="1"/>
          </p:cNvGraphicFramePr>
          <p:nvPr userDrawn="1">
            <p:custDataLst>
              <p:tags r:id="rId1"/>
            </p:custDataLst>
            <p:extLst>
              <p:ext uri="{D42A27DB-BD31-4B8C-83A1-F6EECF244321}">
                <p14:modId xmlns:p14="http://schemas.microsoft.com/office/powerpoint/2010/main" val="2231446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2" name="Object 1" hidden="1">
                        <a:extLst>
                          <a:ext uri="{FF2B5EF4-FFF2-40B4-BE49-F238E27FC236}">
                            <a16:creationId xmlns:a16="http://schemas.microsoft.com/office/drawing/2014/main" id="{2F545A8F-027B-440A-8FAF-668B7F1320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120" name="Group 119">
            <a:extLst>
              <a:ext uri="{FF2B5EF4-FFF2-40B4-BE49-F238E27FC236}">
                <a16:creationId xmlns:a16="http://schemas.microsoft.com/office/drawing/2014/main" id="{03F2B582-BC5F-954C-9A13-8C1DC82D5652}"/>
              </a:ext>
            </a:extLst>
          </p:cNvPr>
          <p:cNvGrpSpPr/>
          <p:nvPr userDrawn="1"/>
        </p:nvGrpSpPr>
        <p:grpSpPr>
          <a:xfrm>
            <a:off x="559716" y="694677"/>
            <a:ext cx="1360391" cy="329712"/>
            <a:chOff x="2620239" y="3330287"/>
            <a:chExt cx="10854282" cy="2630708"/>
          </a:xfrm>
          <a:solidFill>
            <a:schemeClr val="bg1"/>
          </a:solidFill>
        </p:grpSpPr>
        <p:sp>
          <p:nvSpPr>
            <p:cNvPr id="121" name="Freeform: Shape 3">
              <a:extLst>
                <a:ext uri="{FF2B5EF4-FFF2-40B4-BE49-F238E27FC236}">
                  <a16:creationId xmlns:a16="http://schemas.microsoft.com/office/drawing/2014/main" id="{3D0C6DF1-B66B-0043-8138-5F308425246F}"/>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endParaRPr lang="en-ID" sz="1200"/>
            </a:p>
          </p:txBody>
        </p:sp>
        <p:sp>
          <p:nvSpPr>
            <p:cNvPr id="122" name="Freeform: Shape 4">
              <a:extLst>
                <a:ext uri="{FF2B5EF4-FFF2-40B4-BE49-F238E27FC236}">
                  <a16:creationId xmlns:a16="http://schemas.microsoft.com/office/drawing/2014/main" id="{DBABF381-EFAB-7141-B73C-705A7CAD4140}"/>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endParaRPr lang="en-ID" sz="1200"/>
            </a:p>
          </p:txBody>
        </p:sp>
        <p:sp>
          <p:nvSpPr>
            <p:cNvPr id="123" name="Freeform: Shape 5">
              <a:extLst>
                <a:ext uri="{FF2B5EF4-FFF2-40B4-BE49-F238E27FC236}">
                  <a16:creationId xmlns:a16="http://schemas.microsoft.com/office/drawing/2014/main" id="{2C70BB07-559A-8148-A152-553ABA98DC75}"/>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endParaRPr lang="en-ID" sz="1200"/>
            </a:p>
          </p:txBody>
        </p:sp>
        <p:sp>
          <p:nvSpPr>
            <p:cNvPr id="124" name="Freeform: Shape 6">
              <a:extLst>
                <a:ext uri="{FF2B5EF4-FFF2-40B4-BE49-F238E27FC236}">
                  <a16:creationId xmlns:a16="http://schemas.microsoft.com/office/drawing/2014/main" id="{C6A09C43-21BE-824F-B805-24EA3526F51C}"/>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endParaRPr lang="en-ID" sz="1200"/>
            </a:p>
          </p:txBody>
        </p:sp>
        <p:sp>
          <p:nvSpPr>
            <p:cNvPr id="125" name="Freeform: Shape 7">
              <a:extLst>
                <a:ext uri="{FF2B5EF4-FFF2-40B4-BE49-F238E27FC236}">
                  <a16:creationId xmlns:a16="http://schemas.microsoft.com/office/drawing/2014/main" id="{04D431E6-B747-7A4B-B18C-AA0CA8446669}"/>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endParaRPr lang="en-ID" sz="1200"/>
            </a:p>
          </p:txBody>
        </p:sp>
        <p:sp>
          <p:nvSpPr>
            <p:cNvPr id="126" name="Freeform: Shape 8">
              <a:extLst>
                <a:ext uri="{FF2B5EF4-FFF2-40B4-BE49-F238E27FC236}">
                  <a16:creationId xmlns:a16="http://schemas.microsoft.com/office/drawing/2014/main" id="{4221EBFA-87D9-D742-A25A-696868348AEF}"/>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endParaRPr lang="en-ID" sz="1200"/>
            </a:p>
          </p:txBody>
        </p:sp>
        <p:sp>
          <p:nvSpPr>
            <p:cNvPr id="127" name="Freeform: Shape 9">
              <a:extLst>
                <a:ext uri="{FF2B5EF4-FFF2-40B4-BE49-F238E27FC236}">
                  <a16:creationId xmlns:a16="http://schemas.microsoft.com/office/drawing/2014/main" id="{F270235A-63EC-8E43-84F5-13F883AEAFED}"/>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endParaRPr lang="en-ID" sz="1200"/>
            </a:p>
          </p:txBody>
        </p:sp>
        <p:sp>
          <p:nvSpPr>
            <p:cNvPr id="128" name="Freeform: Shape 10">
              <a:extLst>
                <a:ext uri="{FF2B5EF4-FFF2-40B4-BE49-F238E27FC236}">
                  <a16:creationId xmlns:a16="http://schemas.microsoft.com/office/drawing/2014/main" id="{57F01210-D905-CA47-8D9E-272343D42FDE}"/>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endParaRPr lang="en-ID" sz="1200"/>
            </a:p>
          </p:txBody>
        </p:sp>
        <p:sp>
          <p:nvSpPr>
            <p:cNvPr id="129" name="Freeform: Shape 11">
              <a:extLst>
                <a:ext uri="{FF2B5EF4-FFF2-40B4-BE49-F238E27FC236}">
                  <a16:creationId xmlns:a16="http://schemas.microsoft.com/office/drawing/2014/main" id="{748AE4A8-B443-2842-8C8D-96A24BA463FE}"/>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endParaRPr lang="en-ID" sz="1200"/>
            </a:p>
          </p:txBody>
        </p:sp>
        <p:sp>
          <p:nvSpPr>
            <p:cNvPr id="130" name="Freeform: Shape 12">
              <a:extLst>
                <a:ext uri="{FF2B5EF4-FFF2-40B4-BE49-F238E27FC236}">
                  <a16:creationId xmlns:a16="http://schemas.microsoft.com/office/drawing/2014/main" id="{9FB4E394-5134-EB47-AF2C-20757CD05ADE}"/>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endParaRPr lang="en-ID" sz="1200"/>
            </a:p>
          </p:txBody>
        </p:sp>
        <p:sp>
          <p:nvSpPr>
            <p:cNvPr id="131" name="Freeform: Shape 13">
              <a:extLst>
                <a:ext uri="{FF2B5EF4-FFF2-40B4-BE49-F238E27FC236}">
                  <a16:creationId xmlns:a16="http://schemas.microsoft.com/office/drawing/2014/main" id="{19CFB46F-3385-3243-911B-8DE59F20F00C}"/>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endParaRPr lang="en-ID" sz="1200"/>
            </a:p>
          </p:txBody>
        </p:sp>
      </p:grpSp>
      <p:sp>
        <p:nvSpPr>
          <p:cNvPr id="20" name="Text Placeholder 6">
            <a:extLst>
              <a:ext uri="{FF2B5EF4-FFF2-40B4-BE49-F238E27FC236}">
                <a16:creationId xmlns:a16="http://schemas.microsoft.com/office/drawing/2014/main" id="{3A6E57A5-937E-4D5D-AB04-D549DEDF5330}"/>
              </a:ext>
            </a:extLst>
          </p:cNvPr>
          <p:cNvSpPr>
            <a:spLocks noGrp="1"/>
          </p:cNvSpPr>
          <p:nvPr>
            <p:ph type="body" sz="quarter" idx="15" hasCustomPrompt="1"/>
          </p:nvPr>
        </p:nvSpPr>
        <p:spPr>
          <a:xfrm>
            <a:off x="559715" y="2725289"/>
            <a:ext cx="9991759" cy="830997"/>
          </a:xfrm>
          <a:prstGeom prst="rect">
            <a:avLst/>
          </a:prstGeom>
          <a:ln>
            <a:noFill/>
          </a:ln>
        </p:spPr>
        <p:txBody>
          <a:bodyPr wrap="square" lIns="0" tIns="0" rIns="0" bIns="0" anchor="b">
            <a:spAutoFit/>
          </a:bodyPr>
          <a:lstStyle>
            <a:lvl1pPr marL="0" indent="0" algn="l" defTabSz="609630" rtl="0" eaLnBrk="1" latinLnBrk="0" hangingPunct="1">
              <a:lnSpc>
                <a:spcPct val="90000"/>
              </a:lnSpc>
              <a:spcBef>
                <a:spcPts val="667"/>
              </a:spcBef>
              <a:buFontTx/>
              <a:buNone/>
              <a:defRPr lang="en-GB" sz="6000" b="1" i="0" kern="1200" cap="all" baseline="0" noProof="0" dirty="0">
                <a:solidFill>
                  <a:schemeClr val="bg1"/>
                </a:solidFill>
                <a:latin typeface="+mj-lt"/>
                <a:ea typeface="+mn-ea"/>
                <a:cs typeface="+mn-cs"/>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marL="0" lvl="0" indent="0" algn="l" defTabSz="609630" rtl="0" eaLnBrk="1" latinLnBrk="0" hangingPunct="1">
              <a:lnSpc>
                <a:spcPct val="90000"/>
              </a:lnSpc>
              <a:spcBef>
                <a:spcPts val="667"/>
              </a:spcBef>
              <a:buFontTx/>
              <a:buNone/>
            </a:pPr>
            <a:r>
              <a:rPr lang="en-US" noProof="0"/>
              <a:t>title</a:t>
            </a:r>
            <a:endParaRPr lang="en-GB" noProof="0"/>
          </a:p>
        </p:txBody>
      </p:sp>
      <p:sp>
        <p:nvSpPr>
          <p:cNvPr id="18" name="Text Placeholder 6">
            <a:extLst>
              <a:ext uri="{FF2B5EF4-FFF2-40B4-BE49-F238E27FC236}">
                <a16:creationId xmlns:a16="http://schemas.microsoft.com/office/drawing/2014/main" id="{4728F17A-9D7D-448A-BE01-E6D406853AAB}"/>
              </a:ext>
            </a:extLst>
          </p:cNvPr>
          <p:cNvSpPr>
            <a:spLocks noGrp="1"/>
          </p:cNvSpPr>
          <p:nvPr>
            <p:ph type="body" sz="quarter" idx="18" hasCustomPrompt="1"/>
          </p:nvPr>
        </p:nvSpPr>
        <p:spPr>
          <a:xfrm>
            <a:off x="559715" y="3613495"/>
            <a:ext cx="5547479" cy="376129"/>
          </a:xfrm>
          <a:prstGeom prst="rect">
            <a:avLst/>
          </a:prstGeom>
          <a:ln>
            <a:noFill/>
          </a:ln>
        </p:spPr>
        <p:txBody>
          <a:bodyPr wrap="square" lIns="54000" tIns="0" rIns="0" bIns="0">
            <a:spAutoFit/>
          </a:bodyPr>
          <a:lstStyle>
            <a:lvl1pPr marL="0" indent="0" rtl="0">
              <a:lnSpc>
                <a:spcPct val="104000"/>
              </a:lnSpc>
              <a:buNone/>
              <a:defRPr sz="2400">
                <a:ln>
                  <a:noFill/>
                </a:ln>
                <a:solidFill>
                  <a:schemeClr val="bg1"/>
                </a:solidFill>
                <a:latin typeface="+mn-lt"/>
              </a:defRPr>
            </a:lvl1pPr>
            <a:lvl2pPr marL="446110" indent="-268301">
              <a:buClr>
                <a:schemeClr val="accent5"/>
              </a:buClr>
              <a:buFont typeface="Arial" panose="020B0604020202020204" pitchFamily="34" charset="0"/>
              <a:buChar char="•"/>
              <a:defRPr sz="1333">
                <a:solidFill>
                  <a:schemeClr val="accent3"/>
                </a:solidFill>
                <a:latin typeface="+mj-lt"/>
              </a:defRPr>
            </a:lvl2pPr>
            <a:lvl3pPr marL="719174" indent="-273064">
              <a:buClr>
                <a:schemeClr val="accent5"/>
              </a:buClr>
              <a:buFont typeface="Calibri" panose="020F0502020204030204" pitchFamily="34" charset="0"/>
              <a:buChar char="−"/>
              <a:defRPr sz="1333">
                <a:solidFill>
                  <a:schemeClr val="accent3"/>
                </a:solidFill>
                <a:latin typeface="+mj-lt"/>
              </a:defRPr>
            </a:lvl3pPr>
            <a:lvl4pPr marL="984299" indent="-265127">
              <a:buClr>
                <a:schemeClr val="accent5"/>
              </a:buClr>
              <a:buFont typeface="Calibri" panose="020F0502020204030204" pitchFamily="34" charset="0"/>
              <a:buChar char="−"/>
              <a:defRPr sz="1333">
                <a:solidFill>
                  <a:schemeClr val="accent3"/>
                </a:solidFill>
                <a:latin typeface="+mj-lt"/>
              </a:defRPr>
            </a:lvl4pPr>
            <a:lvl5pPr marL="1257363" indent="-273064">
              <a:buClr>
                <a:schemeClr val="accent5"/>
              </a:buClr>
              <a:buFont typeface="Calibri" panose="020F0502020204030204" pitchFamily="34" charset="0"/>
              <a:buChar char="−"/>
              <a:defRPr sz="1333">
                <a:solidFill>
                  <a:schemeClr val="accent3"/>
                </a:solidFill>
                <a:latin typeface="+mj-lt"/>
              </a:defRPr>
            </a:lvl5pPr>
          </a:lstStyle>
          <a:p>
            <a:pPr lvl="0"/>
            <a:r>
              <a:rPr lang="en-GB" noProof="0"/>
              <a:t>Short description</a:t>
            </a:r>
          </a:p>
        </p:txBody>
      </p:sp>
    </p:spTree>
    <p:extLst>
      <p:ext uri="{BB962C8B-B14F-4D97-AF65-F5344CB8AC3E}">
        <p14:creationId xmlns:p14="http://schemas.microsoft.com/office/powerpoint/2010/main" val="12370754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 content + sidebar">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703921-D10D-0D1C-0274-BE37376C14BE}"/>
              </a:ext>
            </a:extLst>
          </p:cNvPr>
          <p:cNvGraphicFramePr>
            <a:graphicFrameLocks noChangeAspect="1"/>
          </p:cNvGraphicFramePr>
          <p:nvPr userDrawn="1">
            <p:custDataLst>
              <p:tags r:id="rId1"/>
            </p:custDataLst>
            <p:extLst>
              <p:ext uri="{D42A27DB-BD31-4B8C-83A1-F6EECF244321}">
                <p14:modId xmlns:p14="http://schemas.microsoft.com/office/powerpoint/2010/main" val="846808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6B703921-D10D-0D1C-0274-BE37376C14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0A42CFE3-BE74-482A-BDAD-CD404095240B}"/>
              </a:ext>
            </a:extLst>
          </p:cNvPr>
          <p:cNvSpPr/>
          <p:nvPr userDrawn="1"/>
        </p:nvSpPr>
        <p:spPr>
          <a:xfrm>
            <a:off x="7146766" y="0"/>
            <a:ext cx="50452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6" name="Date Placeholder 5">
            <a:extLst>
              <a:ext uri="{FF2B5EF4-FFF2-40B4-BE49-F238E27FC236}">
                <a16:creationId xmlns:a16="http://schemas.microsoft.com/office/drawing/2014/main" id="{AFC4A146-AC4B-4ABF-92ED-71A65073D768}"/>
              </a:ext>
            </a:extLst>
          </p:cNvPr>
          <p:cNvSpPr>
            <a:spLocks noGrp="1"/>
          </p:cNvSpPr>
          <p:nvPr>
            <p:ph type="dt" sz="half" idx="27"/>
          </p:nvPr>
        </p:nvSpPr>
        <p:spPr/>
        <p:txBody>
          <a:bodyPr/>
          <a:lstStyle>
            <a:lvl1pPr rtl="0">
              <a:defRPr/>
            </a:lvl1pPr>
          </a:lstStyle>
          <a:p>
            <a:fld id="{3EAB7555-2517-4CFB-A4BC-DEE241768420}" type="datetime4">
              <a:rPr lang="en-GB" smtClean="0"/>
              <a:pPr/>
              <a:t>25 March 2024</a:t>
            </a:fld>
            <a:endParaRPr lang="en-GB"/>
          </a:p>
        </p:txBody>
      </p:sp>
      <p:sp>
        <p:nvSpPr>
          <p:cNvPr id="7" name="Footer Placeholder 6">
            <a:extLst>
              <a:ext uri="{FF2B5EF4-FFF2-40B4-BE49-F238E27FC236}">
                <a16:creationId xmlns:a16="http://schemas.microsoft.com/office/drawing/2014/main" id="{8B10FB25-7A9E-433E-A0C8-FA3079038166}"/>
              </a:ext>
            </a:extLst>
          </p:cNvPr>
          <p:cNvSpPr>
            <a:spLocks noGrp="1"/>
          </p:cNvSpPr>
          <p:nvPr>
            <p:ph type="ftr" sz="quarter" idx="28"/>
          </p:nvPr>
        </p:nvSpPr>
        <p:spPr/>
        <p:txBody>
          <a:bodyPr/>
          <a:lstStyle>
            <a:lvl1pPr rtl="0">
              <a:defRPr/>
            </a:lvl1pPr>
          </a:lstStyle>
          <a:p>
            <a:r>
              <a:rPr lang="en-GB"/>
              <a:t>STRICTLY PRIVATE &amp; CONFIDENTIAL</a:t>
            </a:r>
          </a:p>
        </p:txBody>
      </p:sp>
      <p:sp>
        <p:nvSpPr>
          <p:cNvPr id="8" name="Slide Number Placeholder 7">
            <a:extLst>
              <a:ext uri="{FF2B5EF4-FFF2-40B4-BE49-F238E27FC236}">
                <a16:creationId xmlns:a16="http://schemas.microsoft.com/office/drawing/2014/main" id="{B40A207A-67A6-4A6F-8138-4AA0C39A4AC6}"/>
              </a:ext>
            </a:extLst>
          </p:cNvPr>
          <p:cNvSpPr>
            <a:spLocks noGrp="1"/>
          </p:cNvSpPr>
          <p:nvPr>
            <p:ph type="sldNum" sz="quarter" idx="29"/>
          </p:nvPr>
        </p:nvSpPr>
        <p:spPr/>
        <p:txBody>
          <a:bodyPr/>
          <a:lstStyle>
            <a:lvl1pPr rtl="0">
              <a:defRPr/>
            </a:lvl1pPr>
          </a:lstStyle>
          <a:p>
            <a:r>
              <a:rPr lang="en-GB"/>
              <a:t>Page </a:t>
            </a:r>
            <a:fld id="{23AA811B-2EBD-4900-905E-5BE206449611}" type="slidenum">
              <a:rPr lang="en-GB" smtClean="0"/>
              <a:pPr/>
              <a:t>‹#›</a:t>
            </a:fld>
            <a:endParaRPr lang="en-GB"/>
          </a:p>
        </p:txBody>
      </p:sp>
      <p:sp>
        <p:nvSpPr>
          <p:cNvPr id="19" name="Logo">
            <a:extLst>
              <a:ext uri="{FF2B5EF4-FFF2-40B4-BE49-F238E27FC236}">
                <a16:creationId xmlns:a16="http://schemas.microsoft.com/office/drawing/2014/main" id="{3872437E-BB48-4B16-AB5F-A6F1F9097FBE}"/>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3" name="Text Placeholder notes">
            <a:extLst>
              <a:ext uri="{FF2B5EF4-FFF2-40B4-BE49-F238E27FC236}">
                <a16:creationId xmlns:a16="http://schemas.microsoft.com/office/drawing/2014/main" id="{E4A4218F-E3AF-4EE1-A077-3C4F3862916D}"/>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
        <p:nvSpPr>
          <p:cNvPr id="24" name="Content Placeholder 2">
            <a:extLst>
              <a:ext uri="{FF2B5EF4-FFF2-40B4-BE49-F238E27FC236}">
                <a16:creationId xmlns:a16="http://schemas.microsoft.com/office/drawing/2014/main" id="{BFBCE4EE-9215-461E-B5D6-058F0FB023B0}"/>
              </a:ext>
            </a:extLst>
          </p:cNvPr>
          <p:cNvSpPr>
            <a:spLocks noGrp="1"/>
          </p:cNvSpPr>
          <p:nvPr>
            <p:ph idx="1" hasCustomPrompt="1"/>
          </p:nvPr>
        </p:nvSpPr>
        <p:spPr>
          <a:xfrm>
            <a:off x="360000" y="1258888"/>
            <a:ext cx="85128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4357764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 Heading colo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EB02802-B9A0-4B21-F9A5-44FA95530A28}"/>
              </a:ext>
            </a:extLst>
          </p:cNvPr>
          <p:cNvGraphicFramePr>
            <a:graphicFrameLocks noChangeAspect="1"/>
          </p:cNvGraphicFramePr>
          <p:nvPr userDrawn="1">
            <p:custDataLst>
              <p:tags r:id="rId1"/>
            </p:custDataLst>
            <p:extLst>
              <p:ext uri="{D42A27DB-BD31-4B8C-83A1-F6EECF244321}">
                <p14:modId xmlns:p14="http://schemas.microsoft.com/office/powerpoint/2010/main" val="64956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5" name="think-cell data - do not delete" hidden="1">
                        <a:extLst>
                          <a:ext uri="{FF2B5EF4-FFF2-40B4-BE49-F238E27FC236}">
                            <a16:creationId xmlns:a16="http://schemas.microsoft.com/office/drawing/2014/main" id="{9EB02802-B9A0-4B21-F9A5-44FA95530A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o not remove" hidden="1">
            <a:extLst>
              <a:ext uri="{FF2B5EF4-FFF2-40B4-BE49-F238E27FC236}">
                <a16:creationId xmlns:a16="http://schemas.microsoft.com/office/drawing/2014/main" id="{CF4E8630-85CF-4323-8BD1-4982E62A4EBC}"/>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9" name="Rectangle 8">
            <a:extLst>
              <a:ext uri="{FF2B5EF4-FFF2-40B4-BE49-F238E27FC236}">
                <a16:creationId xmlns:a16="http://schemas.microsoft.com/office/drawing/2014/main" id="{0A42CFE3-BE74-482A-BDAD-CD404095240B}"/>
              </a:ext>
            </a:extLst>
          </p:cNvPr>
          <p:cNvSpPr/>
          <p:nvPr userDrawn="1"/>
        </p:nvSpPr>
        <p:spPr>
          <a:xfrm>
            <a:off x="9150016" y="0"/>
            <a:ext cx="30419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76393DA6-CA93-40EA-A85C-DE777354DD59}"/>
              </a:ext>
            </a:extLst>
          </p:cNvPr>
          <p:cNvSpPr>
            <a:spLocks noGrp="1"/>
          </p:cNvSpPr>
          <p:nvPr>
            <p:ph type="title" hasCustomPrompt="1"/>
          </p:nvPr>
        </p:nvSpPr>
        <p:spPr>
          <a:xfrm>
            <a:off x="360000" y="360000"/>
            <a:ext cx="8512800" cy="678812"/>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7F85039F-975D-4BB3-954E-82455551031C}"/>
              </a:ext>
            </a:extLst>
          </p:cNvPr>
          <p:cNvSpPr>
            <a:spLocks noGrp="1"/>
          </p:cNvSpPr>
          <p:nvPr>
            <p:ph type="subTitle" idx="13" hasCustomPrompt="1"/>
          </p:nvPr>
        </p:nvSpPr>
        <p:spPr>
          <a:xfrm>
            <a:off x="360000" y="680400"/>
            <a:ext cx="8512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44" name="Content Placeholder 43">
            <a:extLst>
              <a:ext uri="{FF2B5EF4-FFF2-40B4-BE49-F238E27FC236}">
                <a16:creationId xmlns:a16="http://schemas.microsoft.com/office/drawing/2014/main" id="{2A939735-3F84-46A4-B619-644437CCC7A9}"/>
              </a:ext>
            </a:extLst>
          </p:cNvPr>
          <p:cNvSpPr>
            <a:spLocks noGrp="1"/>
          </p:cNvSpPr>
          <p:nvPr>
            <p:ph sz="quarter" idx="19" hasCustomPrompt="1"/>
          </p:nvPr>
        </p:nvSpPr>
        <p:spPr>
          <a:xfrm>
            <a:off x="360000" y="1641600"/>
            <a:ext cx="4194000" cy="46008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0" name="Content Placeholder 43">
            <a:extLst>
              <a:ext uri="{FF2B5EF4-FFF2-40B4-BE49-F238E27FC236}">
                <a16:creationId xmlns:a16="http://schemas.microsoft.com/office/drawing/2014/main" id="{3667B34B-7FC7-4687-9495-90DEAAB3F429}"/>
              </a:ext>
            </a:extLst>
          </p:cNvPr>
          <p:cNvSpPr>
            <a:spLocks noGrp="1"/>
          </p:cNvSpPr>
          <p:nvPr>
            <p:ph sz="quarter" idx="23" hasCustomPrompt="1"/>
          </p:nvPr>
        </p:nvSpPr>
        <p:spPr>
          <a:xfrm>
            <a:off x="4676403" y="16416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3" name="Content Placeholder 43">
            <a:extLst>
              <a:ext uri="{FF2B5EF4-FFF2-40B4-BE49-F238E27FC236}">
                <a16:creationId xmlns:a16="http://schemas.microsoft.com/office/drawing/2014/main" id="{D7298ED5-C269-49D9-B4B3-3CA2D40F60F1}"/>
              </a:ext>
            </a:extLst>
          </p:cNvPr>
          <p:cNvSpPr>
            <a:spLocks noGrp="1"/>
          </p:cNvSpPr>
          <p:nvPr>
            <p:ph sz="quarter" idx="25" hasCustomPrompt="1"/>
          </p:nvPr>
        </p:nvSpPr>
        <p:spPr>
          <a:xfrm>
            <a:off x="4676403" y="4190400"/>
            <a:ext cx="4194000" cy="2052000"/>
          </a:xfrm>
        </p:spPr>
        <p:txBody>
          <a:bodyPr/>
          <a:lstStyle>
            <a:lvl1pPr rtl="0">
              <a:defRPr/>
            </a:lvl1pPr>
            <a:lvl2pPr rtl="0">
              <a:defRPr/>
            </a:lvl2pPr>
            <a:lvl3pPr rtl="0">
              <a:defRPr/>
            </a:lvl3pPr>
            <a:lvl4pPr rtl="0">
              <a:defRPr/>
            </a:lvl4pPr>
            <a:lvl5pPr rtl="0">
              <a:defRPr/>
            </a:lvl5pPr>
            <a:lvl6pPr>
              <a:defRPr/>
            </a:lvl6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54" name="Content Placeholder 43">
            <a:extLst>
              <a:ext uri="{FF2B5EF4-FFF2-40B4-BE49-F238E27FC236}">
                <a16:creationId xmlns:a16="http://schemas.microsoft.com/office/drawing/2014/main" id="{FB2106F3-5757-43E8-A708-868C852604A5}"/>
              </a:ext>
            </a:extLst>
          </p:cNvPr>
          <p:cNvSpPr>
            <a:spLocks noGrp="1"/>
          </p:cNvSpPr>
          <p:nvPr>
            <p:ph sz="quarter" idx="26" hasCustomPrompt="1"/>
          </p:nvPr>
        </p:nvSpPr>
        <p:spPr>
          <a:xfrm>
            <a:off x="9424835" y="1258888"/>
            <a:ext cx="2407165" cy="4983162"/>
          </a:xfrm>
        </p:spPr>
        <p:txBody>
          <a:bodyPr/>
          <a:lstStyle>
            <a:lvl1pPr rtl="0">
              <a:defRPr/>
            </a:lvl1pPr>
            <a:lvl2pPr rtl="0">
              <a:defRPr/>
            </a:lvl2pPr>
            <a:lvl3pPr rtl="0">
              <a:defRPr/>
            </a:lvl3pPr>
            <a:lvl4pPr rtl="0">
              <a:defRPr/>
            </a:lvl4pPr>
            <a:lvl5pPr rtl="0">
              <a:defRPr/>
            </a:lvl5pPr>
            <a:lvl6pPr>
              <a:defRPr/>
            </a:lvl6pPr>
            <a:lvl8pPr>
              <a:defRPr/>
            </a:lvl8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2052592F-E42E-43F7-AB2C-9ABD4FF7F964}"/>
              </a:ext>
            </a:extLst>
          </p:cNvPr>
          <p:cNvSpPr>
            <a:spLocks noGrp="1"/>
          </p:cNvSpPr>
          <p:nvPr>
            <p:ph type="body" sz="quarter" idx="20" hasCustomPrompt="1"/>
          </p:nvPr>
        </p:nvSpPr>
        <p:spPr>
          <a:xfrm>
            <a:off x="360000" y="12600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0" name="Text Placeholder 7">
            <a:extLst>
              <a:ext uri="{FF2B5EF4-FFF2-40B4-BE49-F238E27FC236}">
                <a16:creationId xmlns:a16="http://schemas.microsoft.com/office/drawing/2014/main" id="{4A363465-161A-4121-A3F6-C025E9981595}"/>
              </a:ext>
            </a:extLst>
          </p:cNvPr>
          <p:cNvSpPr>
            <a:spLocks noGrp="1"/>
          </p:cNvSpPr>
          <p:nvPr>
            <p:ph type="body" sz="quarter" idx="27" hasCustomPrompt="1"/>
          </p:nvPr>
        </p:nvSpPr>
        <p:spPr>
          <a:xfrm>
            <a:off x="4676403" y="12600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21" name="Text Placeholder 7">
            <a:extLst>
              <a:ext uri="{FF2B5EF4-FFF2-40B4-BE49-F238E27FC236}">
                <a16:creationId xmlns:a16="http://schemas.microsoft.com/office/drawing/2014/main" id="{72D50887-5D0D-4F1D-BEEA-B10A0EF4B45D}"/>
              </a:ext>
            </a:extLst>
          </p:cNvPr>
          <p:cNvSpPr>
            <a:spLocks noGrp="1"/>
          </p:cNvSpPr>
          <p:nvPr>
            <p:ph type="body" sz="quarter" idx="28" hasCustomPrompt="1"/>
          </p:nvPr>
        </p:nvSpPr>
        <p:spPr>
          <a:xfrm>
            <a:off x="4676403" y="3819600"/>
            <a:ext cx="4194000" cy="291600"/>
          </a:xfrm>
          <a:solidFill>
            <a:schemeClr val="accent1"/>
          </a:solidFill>
        </p:spPr>
        <p:txBody>
          <a:bodyPr anchor="ctr" anchorCtr="0"/>
          <a:lstStyle>
            <a:lvl1pPr algn="ctr" rtl="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heading</a:t>
            </a:r>
          </a:p>
        </p:txBody>
      </p:sp>
      <p:sp>
        <p:nvSpPr>
          <p:cNvPr id="6" name="Date Placeholder 5">
            <a:extLst>
              <a:ext uri="{FF2B5EF4-FFF2-40B4-BE49-F238E27FC236}">
                <a16:creationId xmlns:a16="http://schemas.microsoft.com/office/drawing/2014/main" id="{71BA23B6-4014-4F45-A72C-44093CD024C2}"/>
              </a:ext>
            </a:extLst>
          </p:cNvPr>
          <p:cNvSpPr>
            <a:spLocks noGrp="1"/>
          </p:cNvSpPr>
          <p:nvPr>
            <p:ph type="dt" sz="half" idx="29"/>
          </p:nvPr>
        </p:nvSpPr>
        <p:spPr/>
        <p:txBody>
          <a:bodyPr/>
          <a:lstStyle>
            <a:lvl1pPr rtl="0">
              <a:defRPr/>
            </a:lvl1pPr>
          </a:lstStyle>
          <a:p>
            <a:fld id="{3EAB7555-2517-4CFB-A4BC-DEE241768420}" type="datetime4">
              <a:rPr lang="en-GB" smtClean="0"/>
              <a:pPr/>
              <a:t>25 March 2024</a:t>
            </a:fld>
            <a:endParaRPr lang="en-GB"/>
          </a:p>
        </p:txBody>
      </p:sp>
      <p:sp>
        <p:nvSpPr>
          <p:cNvPr id="7" name="Footer Placeholder 6">
            <a:extLst>
              <a:ext uri="{FF2B5EF4-FFF2-40B4-BE49-F238E27FC236}">
                <a16:creationId xmlns:a16="http://schemas.microsoft.com/office/drawing/2014/main" id="{75473D7F-92E2-4643-8EB0-313E42D5823A}"/>
              </a:ext>
            </a:extLst>
          </p:cNvPr>
          <p:cNvSpPr>
            <a:spLocks noGrp="1"/>
          </p:cNvSpPr>
          <p:nvPr>
            <p:ph type="ftr" sz="quarter" idx="30"/>
          </p:nvPr>
        </p:nvSpPr>
        <p:spPr/>
        <p:txBody>
          <a:bodyPr/>
          <a:lstStyle>
            <a:lvl1pPr rtl="0">
              <a:defRPr/>
            </a:lvl1pPr>
          </a:lstStyle>
          <a:p>
            <a:r>
              <a:rPr lang="en-GB"/>
              <a:t>STRICTLY PRIVATE &amp; CONFIDENTIAL</a:t>
            </a:r>
          </a:p>
        </p:txBody>
      </p:sp>
      <p:sp>
        <p:nvSpPr>
          <p:cNvPr id="8" name="Slide Number Placeholder 7">
            <a:extLst>
              <a:ext uri="{FF2B5EF4-FFF2-40B4-BE49-F238E27FC236}">
                <a16:creationId xmlns:a16="http://schemas.microsoft.com/office/drawing/2014/main" id="{1F33F1B9-3E15-4748-B254-6495D51B7D42}"/>
              </a:ext>
            </a:extLst>
          </p:cNvPr>
          <p:cNvSpPr>
            <a:spLocks noGrp="1"/>
          </p:cNvSpPr>
          <p:nvPr>
            <p:ph type="sldNum" sz="quarter" idx="31"/>
          </p:nvPr>
        </p:nvSpPr>
        <p:spPr/>
        <p:txBody>
          <a:bodyPr/>
          <a:lstStyle>
            <a:lvl1pPr rtl="0">
              <a:defRPr/>
            </a:lvl1pPr>
          </a:lstStyle>
          <a:p>
            <a:r>
              <a:rPr lang="en-GB"/>
              <a:t>Page </a:t>
            </a:r>
            <a:fld id="{23AA811B-2EBD-4900-905E-5BE206449611}" type="slidenum">
              <a:rPr lang="en-GB" smtClean="0"/>
              <a:pPr/>
              <a:t>‹#›</a:t>
            </a:fld>
            <a:endParaRPr lang="en-GB"/>
          </a:p>
        </p:txBody>
      </p:sp>
      <p:sp>
        <p:nvSpPr>
          <p:cNvPr id="22" name="Logo">
            <a:extLst>
              <a:ext uri="{FF2B5EF4-FFF2-40B4-BE49-F238E27FC236}">
                <a16:creationId xmlns:a16="http://schemas.microsoft.com/office/drawing/2014/main" id="{BC8BBC45-D2CF-450E-889C-55601C4A4F00}"/>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18" name="Text Placeholder notes">
            <a:extLst>
              <a:ext uri="{FF2B5EF4-FFF2-40B4-BE49-F238E27FC236}">
                <a16:creationId xmlns:a16="http://schemas.microsoft.com/office/drawing/2014/main" id="{6F917F7F-06AD-4642-83C3-80C59F456BAB}"/>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12816621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ne Content + Content color">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4AD0DC8-8511-E599-4E8F-36234B9E9389}"/>
              </a:ext>
            </a:extLst>
          </p:cNvPr>
          <p:cNvGraphicFramePr>
            <a:graphicFrameLocks noChangeAspect="1"/>
          </p:cNvGraphicFramePr>
          <p:nvPr userDrawn="1">
            <p:custDataLst>
              <p:tags r:id="rId1"/>
            </p:custDataLst>
            <p:extLst>
              <p:ext uri="{D42A27DB-BD31-4B8C-83A1-F6EECF244321}">
                <p14:modId xmlns:p14="http://schemas.microsoft.com/office/powerpoint/2010/main" val="1279174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3" name="think-cell data - do not delete" hidden="1">
                        <a:extLst>
                          <a:ext uri="{FF2B5EF4-FFF2-40B4-BE49-F238E27FC236}">
                            <a16:creationId xmlns:a16="http://schemas.microsoft.com/office/drawing/2014/main" id="{14AD0DC8-8511-E599-4E8F-36234B9E93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4">
            <a:extLst>
              <a:ext uri="{FF2B5EF4-FFF2-40B4-BE49-F238E27FC236}">
                <a16:creationId xmlns:a16="http://schemas.microsoft.com/office/drawing/2014/main" id="{FBB3CF49-CDCA-4761-86DE-EB88663F654B}"/>
              </a:ext>
            </a:extLst>
          </p:cNvPr>
          <p:cNvSpPr>
            <a:spLocks noGrp="1"/>
          </p:cNvSpPr>
          <p:nvPr>
            <p:ph type="title" hasCustomPrompt="1"/>
          </p:nvPr>
        </p:nvSpPr>
        <p:spPr>
          <a:xfrm>
            <a:off x="360000" y="360000"/>
            <a:ext cx="11473200" cy="680400"/>
          </a:xfrm>
        </p:spPr>
        <p:txBody>
          <a:bodyPr vert="horz"/>
          <a:lstStyle>
            <a:lvl1pPr rtl="0">
              <a:defRPr/>
            </a:lvl1pPr>
          </a:lstStyle>
          <a:p>
            <a:r>
              <a:rPr lang="en-GB"/>
              <a:t>Click to add title</a:t>
            </a:r>
          </a:p>
        </p:txBody>
      </p:sp>
      <p:sp>
        <p:nvSpPr>
          <p:cNvPr id="10" name="Subtitle 2">
            <a:extLst>
              <a:ext uri="{FF2B5EF4-FFF2-40B4-BE49-F238E27FC236}">
                <a16:creationId xmlns:a16="http://schemas.microsoft.com/office/drawing/2014/main" id="{FE5D3371-56E9-422C-AE2C-F9E9D76D4793}"/>
              </a:ext>
            </a:extLst>
          </p:cNvPr>
          <p:cNvSpPr>
            <a:spLocks noGrp="1"/>
          </p:cNvSpPr>
          <p:nvPr>
            <p:ph type="subTitle" idx="13" hasCustomPrompt="1"/>
          </p:nvPr>
        </p:nvSpPr>
        <p:spPr>
          <a:xfrm>
            <a:off x="360000" y="680400"/>
            <a:ext cx="114732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11" name="Content Placeholder 10">
            <a:extLst>
              <a:ext uri="{FF2B5EF4-FFF2-40B4-BE49-F238E27FC236}">
                <a16:creationId xmlns:a16="http://schemas.microsoft.com/office/drawing/2014/main" id="{FFFAF866-636E-4C8C-85B3-34DEE48DB93D}"/>
              </a:ext>
            </a:extLst>
          </p:cNvPr>
          <p:cNvSpPr>
            <a:spLocks noGrp="1"/>
          </p:cNvSpPr>
          <p:nvPr>
            <p:ph sz="quarter" idx="18" hasCustomPrompt="1"/>
          </p:nvPr>
        </p:nvSpPr>
        <p:spPr>
          <a:xfrm>
            <a:off x="360363" y="1258889"/>
            <a:ext cx="11471275" cy="4316576"/>
          </a:xfrm>
        </p:spPr>
        <p:txBody>
          <a:bodyPr/>
          <a:lstStyle>
            <a:lvl1pPr rtl="0">
              <a:defRPr/>
            </a:lvl1pPr>
            <a:lvl2pPr rtl="0">
              <a:defRPr/>
            </a:lvl2pPr>
            <a:lvl3pPr rtl="0">
              <a:defRPr/>
            </a:lvl3pPr>
            <a:lvl4pPr rtl="0">
              <a:defRPr/>
            </a:lvl4pPr>
            <a:lvl5pPr rtl="0">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13" name="Text Placeholder 12">
            <a:extLst>
              <a:ext uri="{FF2B5EF4-FFF2-40B4-BE49-F238E27FC236}">
                <a16:creationId xmlns:a16="http://schemas.microsoft.com/office/drawing/2014/main" id="{8AE602A4-A105-4CB8-9349-F44329D66872}"/>
              </a:ext>
            </a:extLst>
          </p:cNvPr>
          <p:cNvSpPr>
            <a:spLocks noGrp="1"/>
          </p:cNvSpPr>
          <p:nvPr>
            <p:ph type="body" sz="quarter" idx="19" hasCustomPrompt="1"/>
          </p:nvPr>
        </p:nvSpPr>
        <p:spPr>
          <a:xfrm>
            <a:off x="360363" y="5676850"/>
            <a:ext cx="11471275" cy="565200"/>
          </a:xfrm>
          <a:solidFill>
            <a:schemeClr val="accent1"/>
          </a:solidFill>
        </p:spPr>
        <p:txBody>
          <a:bodyPr anchor="ctr" anchorCtr="0"/>
          <a:lstStyle>
            <a:lvl1pPr algn="ctr" rtl="0">
              <a:buNone/>
              <a:defRPr b="1">
                <a:solidFill>
                  <a:schemeClr val="bg1"/>
                </a:solidFill>
              </a:defRPr>
            </a:lvl1pPr>
            <a:lvl2pPr>
              <a:buNone/>
              <a:defRPr/>
            </a:lvl2pPr>
          </a:lstStyle>
          <a:p>
            <a:pPr lvl="0"/>
            <a:r>
              <a:rPr lang="en-GB" noProof="0"/>
              <a:t>Click to add text</a:t>
            </a:r>
            <a:endParaRPr lang="en-GB"/>
          </a:p>
        </p:txBody>
      </p:sp>
      <p:sp>
        <p:nvSpPr>
          <p:cNvPr id="7" name="Date Placeholder 6">
            <a:extLst>
              <a:ext uri="{FF2B5EF4-FFF2-40B4-BE49-F238E27FC236}">
                <a16:creationId xmlns:a16="http://schemas.microsoft.com/office/drawing/2014/main" id="{A375FCD9-EB8D-4246-ACCE-76E16475C6AC}"/>
              </a:ext>
            </a:extLst>
          </p:cNvPr>
          <p:cNvSpPr>
            <a:spLocks noGrp="1"/>
          </p:cNvSpPr>
          <p:nvPr>
            <p:ph type="dt" sz="half" idx="20"/>
          </p:nvPr>
        </p:nvSpPr>
        <p:spPr/>
        <p:txBody>
          <a:bodyPr/>
          <a:lstStyle>
            <a:lvl1pPr rtl="0">
              <a:defRPr/>
            </a:lvl1pPr>
          </a:lstStyle>
          <a:p>
            <a:fld id="{3EAB7555-2517-4CFB-A4BC-DEE241768420}" type="datetime4">
              <a:rPr lang="en-GB" smtClean="0"/>
              <a:pPr/>
              <a:t>25 March 2024</a:t>
            </a:fld>
            <a:endParaRPr lang="en-GB"/>
          </a:p>
        </p:txBody>
      </p:sp>
      <p:sp>
        <p:nvSpPr>
          <p:cNvPr id="8" name="Footer Placeholder 7">
            <a:extLst>
              <a:ext uri="{FF2B5EF4-FFF2-40B4-BE49-F238E27FC236}">
                <a16:creationId xmlns:a16="http://schemas.microsoft.com/office/drawing/2014/main" id="{0CD4626D-7539-4D85-AE7A-E21ADE1DBE48}"/>
              </a:ext>
            </a:extLst>
          </p:cNvPr>
          <p:cNvSpPr>
            <a:spLocks noGrp="1"/>
          </p:cNvSpPr>
          <p:nvPr>
            <p:ph type="ftr" sz="quarter" idx="21"/>
          </p:nvPr>
        </p:nvSpPr>
        <p:spPr/>
        <p:txBody>
          <a:bodyPr/>
          <a:lstStyle>
            <a:lvl1pPr rtl="0">
              <a:defRPr/>
            </a:lvl1pPr>
          </a:lstStyle>
          <a:p>
            <a:r>
              <a:rPr lang="en-GB"/>
              <a:t>STRICTLY PRIVATE &amp; CONFIDENTIAL</a:t>
            </a:r>
          </a:p>
        </p:txBody>
      </p:sp>
      <p:sp>
        <p:nvSpPr>
          <p:cNvPr id="12" name="Slide Number Placeholder 11">
            <a:extLst>
              <a:ext uri="{FF2B5EF4-FFF2-40B4-BE49-F238E27FC236}">
                <a16:creationId xmlns:a16="http://schemas.microsoft.com/office/drawing/2014/main" id="{1F3ABB36-1EF8-4CCB-8888-FB5E16479489}"/>
              </a:ext>
            </a:extLst>
          </p:cNvPr>
          <p:cNvSpPr>
            <a:spLocks noGrp="1"/>
          </p:cNvSpPr>
          <p:nvPr>
            <p:ph type="sldNum" sz="quarter" idx="22"/>
          </p:nvPr>
        </p:nvSpPr>
        <p:spPr/>
        <p:txBody>
          <a:bodyPr/>
          <a:lstStyle>
            <a:lvl1pPr rtl="0">
              <a:defRPr/>
            </a:lvl1pPr>
          </a:lstStyle>
          <a:p>
            <a:r>
              <a:rPr lang="en-GB"/>
              <a:t>Page </a:t>
            </a:r>
            <a:fld id="{23AA811B-2EBD-4900-905E-5BE206449611}" type="slidenum">
              <a:rPr lang="en-GB" smtClean="0"/>
              <a:pPr/>
              <a:t>‹#›</a:t>
            </a:fld>
            <a:endParaRPr lang="en-GB"/>
          </a:p>
        </p:txBody>
      </p:sp>
      <p:sp>
        <p:nvSpPr>
          <p:cNvPr id="14" name="Text Placeholder notes">
            <a:extLst>
              <a:ext uri="{FF2B5EF4-FFF2-40B4-BE49-F238E27FC236}">
                <a16:creationId xmlns:a16="http://schemas.microsoft.com/office/drawing/2014/main" id="{68E02006-4A7E-42CB-A6BB-791F0B95167B}"/>
              </a:ext>
            </a:extLst>
          </p:cNvPr>
          <p:cNvSpPr>
            <a:spLocks noGrp="1"/>
          </p:cNvSpPr>
          <p:nvPr>
            <p:ph type="body" sz="quarter" idx="17" hasCustomPrompt="1"/>
          </p:nvPr>
        </p:nvSpPr>
        <p:spPr>
          <a:xfrm>
            <a:off x="360000" y="6321600"/>
            <a:ext cx="9358225"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41094366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BE40BB0-A6A6-FDB0-1FCB-6AC292CEDFCA}"/>
              </a:ext>
            </a:extLst>
          </p:cNvPr>
          <p:cNvGraphicFramePr>
            <a:graphicFrameLocks noChangeAspect="1"/>
          </p:cNvGraphicFramePr>
          <p:nvPr userDrawn="1">
            <p:custDataLst>
              <p:tags r:id="rId1"/>
            </p:custDataLst>
            <p:extLst>
              <p:ext uri="{D42A27DB-BD31-4B8C-83A1-F6EECF244321}">
                <p14:modId xmlns:p14="http://schemas.microsoft.com/office/powerpoint/2010/main" val="2093387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5" name="think-cell data - do not delete" hidden="1">
                        <a:extLst>
                          <a:ext uri="{FF2B5EF4-FFF2-40B4-BE49-F238E27FC236}">
                            <a16:creationId xmlns:a16="http://schemas.microsoft.com/office/drawing/2014/main" id="{FBE40BB0-A6A6-FDB0-1FCB-6AC292CEDFC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360000" y="360000"/>
            <a:ext cx="5374800" cy="680400"/>
          </a:xfrm>
        </p:spPr>
        <p:txBody>
          <a:bodyPr vert="horz"/>
          <a:lstStyle>
            <a:lvl1pPr rtl="0">
              <a:defRPr/>
            </a:lvl1pPr>
          </a:lstStyle>
          <a:p>
            <a:r>
              <a:rPr lang="en-GB" noProof="0"/>
              <a:t>Click to add title</a:t>
            </a:r>
          </a:p>
        </p:txBody>
      </p:sp>
      <p:sp>
        <p:nvSpPr>
          <p:cNvPr id="3" name="Content Placeholder 2"/>
          <p:cNvSpPr>
            <a:spLocks noGrp="1"/>
          </p:cNvSpPr>
          <p:nvPr>
            <p:ph idx="1" hasCustomPrompt="1"/>
          </p:nvPr>
        </p:nvSpPr>
        <p:spPr>
          <a:xfrm>
            <a:off x="358805" y="1258888"/>
            <a:ext cx="5374800" cy="4983162"/>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Picture Placeholder 14">
            <a:extLst>
              <a:ext uri="{FF2B5EF4-FFF2-40B4-BE49-F238E27FC236}">
                <a16:creationId xmlns:a16="http://schemas.microsoft.com/office/drawing/2014/main" id="{F415DFD3-DE0C-4F2D-A174-62535F6FBA16}"/>
              </a:ext>
            </a:extLst>
          </p:cNvPr>
          <p:cNvSpPr>
            <a:spLocks noGrp="1"/>
          </p:cNvSpPr>
          <p:nvPr>
            <p:ph type="pic" sz="quarter" idx="14" hasCustomPrompt="1"/>
          </p:nvPr>
        </p:nvSpPr>
        <p:spPr bwMode="blackGray">
          <a:xfrm>
            <a:off x="6100800" y="0"/>
            <a:ext cx="6091200" cy="6858000"/>
          </a:xfrm>
          <a:prstGeom prst="rect">
            <a:avLst/>
          </a:prstGeom>
          <a:solidFill>
            <a:srgbClr val="E6E6E6"/>
          </a:solidFill>
        </p:spPr>
        <p:txBody>
          <a:bodyPr wrap="square" lIns="72000" tIns="0" rIns="2916000" bIns="72000" anchor="b" anchorCtr="0">
            <a:noAutofit/>
          </a:bodyPr>
          <a:lstStyle>
            <a:lvl1pPr marL="0" indent="0" algn="l" rtl="0">
              <a:buNone/>
              <a:defRPr sz="1600"/>
            </a:lvl1pPr>
          </a:lstStyle>
          <a:p>
            <a:r>
              <a:rPr lang="en-GB" noProof="0"/>
              <a:t>Click on frame and insert picture using the Insert tab, Pictures</a:t>
            </a:r>
          </a:p>
        </p:txBody>
      </p:sp>
      <p:sp>
        <p:nvSpPr>
          <p:cNvPr id="13" name="Subtitle 2">
            <a:extLst>
              <a:ext uri="{FF2B5EF4-FFF2-40B4-BE49-F238E27FC236}">
                <a16:creationId xmlns:a16="http://schemas.microsoft.com/office/drawing/2014/main" id="{DB24ED7A-71EF-4577-B7A0-2D8F11307829}"/>
              </a:ext>
            </a:extLst>
          </p:cNvPr>
          <p:cNvSpPr>
            <a:spLocks noGrp="1"/>
          </p:cNvSpPr>
          <p:nvPr>
            <p:ph type="subTitle" idx="13" hasCustomPrompt="1"/>
          </p:nvPr>
        </p:nvSpPr>
        <p:spPr>
          <a:xfrm>
            <a:off x="358805" y="680400"/>
            <a:ext cx="5374800" cy="360000"/>
          </a:xfrm>
        </p:spPr>
        <p:txBody>
          <a:bodyPr/>
          <a:lstStyle>
            <a:lvl1pPr marL="0" indent="0" algn="l" rtl="0">
              <a:spcBef>
                <a:spcPts val="0"/>
              </a:spcBef>
              <a:buFont typeface="Arial" panose="020B0604020202020204" pitchFamily="34" charset="0"/>
              <a:buChar char="​"/>
              <a:defRPr sz="1800" b="1">
                <a:solidFill>
                  <a:srgbClr val="7B8E84"/>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noProof="0"/>
              <a:t>Click to add subtitle</a:t>
            </a:r>
            <a:endParaRPr lang="en-GB"/>
          </a:p>
        </p:txBody>
      </p:sp>
      <p:sp>
        <p:nvSpPr>
          <p:cNvPr id="16" name="Text Box 4">
            <a:extLst>
              <a:ext uri="{FF2B5EF4-FFF2-40B4-BE49-F238E27FC236}">
                <a16:creationId xmlns:a16="http://schemas.microsoft.com/office/drawing/2014/main" id="{4E4877A9-02F3-4B17-97BC-F17EDC2E1466}"/>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7" name="Text Placeholder 6">
            <a:extLst>
              <a:ext uri="{FF2B5EF4-FFF2-40B4-BE49-F238E27FC236}">
                <a16:creationId xmlns:a16="http://schemas.microsoft.com/office/drawing/2014/main" id="{C08CA775-EA22-4D47-8C6F-04D57AD353C6}"/>
              </a:ext>
            </a:extLst>
          </p:cNvPr>
          <p:cNvSpPr>
            <a:spLocks noGrp="1"/>
          </p:cNvSpPr>
          <p:nvPr>
            <p:ph type="body" sz="quarter" idx="18" hasCustomPrompt="1"/>
          </p:nvPr>
        </p:nvSpPr>
        <p:spPr>
          <a:xfrm>
            <a:off x="6460800" y="360000"/>
            <a:ext cx="5371200" cy="6138000"/>
          </a:xfrm>
        </p:spPr>
        <p:txBody>
          <a:bodyPr anchor="ctr" anchorCtr="0"/>
          <a:lstStyle>
            <a:lvl1pPr marL="0" indent="0" algn="ctr" rtl="0">
              <a:lnSpc>
                <a:spcPct val="83000"/>
              </a:lnSpc>
              <a:spcAft>
                <a:spcPts val="600"/>
              </a:spcAft>
              <a:buFont typeface="Arial" panose="020B0604020202020204" pitchFamily="34" charset="0"/>
              <a:buChar char="​"/>
              <a:defRPr sz="4800" b="1"/>
            </a:lvl1pPr>
            <a:lvl2pPr marL="0" indent="0" algn="ctr" rtl="0">
              <a:lnSpc>
                <a:spcPct val="83000"/>
              </a:lnSpc>
              <a:spcAft>
                <a:spcPts val="600"/>
              </a:spcAft>
              <a:buFont typeface="Arial" panose="020B0604020202020204" pitchFamily="34" charset="0"/>
              <a:buChar char="​"/>
              <a:defRPr sz="4800" b="1">
                <a:solidFill>
                  <a:schemeClr val="bg2"/>
                </a:solidFill>
              </a:defRPr>
            </a:lvl2pPr>
            <a:lvl3pPr marL="0" indent="0" algn="ctr" rtl="0">
              <a:lnSpc>
                <a:spcPct val="83000"/>
              </a:lnSpc>
              <a:spcAft>
                <a:spcPts val="600"/>
              </a:spcAft>
              <a:buFont typeface="Arial" panose="020B0604020202020204" pitchFamily="34" charset="0"/>
              <a:buChar char="​"/>
              <a:defRPr sz="4400" b="1"/>
            </a:lvl3pPr>
            <a:lvl4pPr marL="0" indent="0" algn="ctr" rtl="0">
              <a:lnSpc>
                <a:spcPct val="83000"/>
              </a:lnSpc>
              <a:spcAft>
                <a:spcPts val="600"/>
              </a:spcAft>
              <a:buFont typeface="Arial" panose="020B0604020202020204" pitchFamily="34" charset="0"/>
              <a:buChar char="​"/>
              <a:defRPr sz="4400" b="1">
                <a:solidFill>
                  <a:schemeClr val="bg2"/>
                </a:solidFill>
              </a:defRPr>
            </a:lvl4pPr>
            <a:lvl5pPr marL="0" indent="0" algn="ctr" rtl="0">
              <a:lnSpc>
                <a:spcPct val="83000"/>
              </a:lnSpc>
              <a:spcAft>
                <a:spcPts val="600"/>
              </a:spcAft>
              <a:buFont typeface="Arial" panose="020B0604020202020204" pitchFamily="34" charset="0"/>
              <a:buChar char="​"/>
              <a:defRPr sz="4000" b="1"/>
            </a:lvl5pPr>
            <a:lvl6pPr indent="0" algn="ctr" rtl="0">
              <a:lnSpc>
                <a:spcPct val="83000"/>
              </a:lnSpc>
              <a:buFont typeface="Arial" panose="020B0604020202020204" pitchFamily="34" charset="0"/>
              <a:buChar char="​"/>
              <a:defRPr sz="4000" b="1">
                <a:solidFill>
                  <a:schemeClr val="bg2"/>
                </a:solidFill>
              </a:defRPr>
            </a:lvl6pPr>
            <a:lvl7pPr marL="0" indent="0" algn="ctr" rtl="0">
              <a:lnSpc>
                <a:spcPct val="83000"/>
              </a:lnSpc>
              <a:spcAft>
                <a:spcPts val="600"/>
              </a:spcAft>
              <a:buFont typeface="Arial" panose="020B0604020202020204" pitchFamily="34" charset="0"/>
              <a:buChar char="​"/>
              <a:defRPr sz="3600" b="1"/>
            </a:lvl7pPr>
            <a:lvl8pPr marL="0" indent="0" algn="ctr" rtl="0">
              <a:lnSpc>
                <a:spcPct val="83000"/>
              </a:lnSpc>
              <a:spcAft>
                <a:spcPts val="600"/>
              </a:spcAft>
              <a:buFont typeface="Arial" panose="020B0604020202020204" pitchFamily="34" charset="0"/>
              <a:buChar char="​"/>
              <a:defRPr sz="3600" b="1">
                <a:solidFill>
                  <a:schemeClr val="bg2"/>
                </a:solidFill>
              </a:defRPr>
            </a:lvl8pPr>
            <a:lvl9pPr indent="0" algn="ctr" rtl="0">
              <a:lnSpc>
                <a:spcPct val="83000"/>
              </a:lnSpc>
              <a:spcAft>
                <a:spcPts val="600"/>
              </a:spcAft>
              <a:buFont typeface="Arial" panose="020B0604020202020204" pitchFamily="34" charset="0"/>
              <a:buChar char="​"/>
              <a:defRPr sz="3200" b="1"/>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9" name="Freeform: Shape logo">
            <a:extLst>
              <a:ext uri="{FF2B5EF4-FFF2-40B4-BE49-F238E27FC236}">
                <a16:creationId xmlns:a16="http://schemas.microsoft.com/office/drawing/2014/main" id="{6B411EBC-47AF-4769-B566-049C30B327FD}"/>
              </a:ext>
            </a:extLst>
          </p:cNvPr>
          <p:cNvSpPr>
            <a:spLocks noGrp="1"/>
          </p:cNvSpPr>
          <p:nvPr>
            <p:ph type="body" sz="quarter" idx="19" hasCustomPrompt="1"/>
          </p:nvPr>
        </p:nvSpPr>
        <p:spPr>
          <a:xfrm>
            <a:off x="11115605" y="6406542"/>
            <a:ext cx="716400" cy="126000"/>
          </a:xfrm>
          <a:custGeom>
            <a:avLst/>
            <a:gdLst>
              <a:gd name="connsiteX0" fmla="*/ 2206942 w 8055292"/>
              <a:gd name="connsiteY0" fmla="*/ 253365 h 1403985"/>
              <a:gd name="connsiteX1" fmla="*/ 2206942 w 8055292"/>
              <a:gd name="connsiteY1" fmla="*/ 1150620 h 1403985"/>
              <a:gd name="connsiteX2" fmla="*/ 2402204 w 8055292"/>
              <a:gd name="connsiteY2" fmla="*/ 1150620 h 1403985"/>
              <a:gd name="connsiteX3" fmla="*/ 2750819 w 8055292"/>
              <a:gd name="connsiteY3" fmla="*/ 998220 h 1403985"/>
              <a:gd name="connsiteX4" fmla="*/ 2849880 w 8055292"/>
              <a:gd name="connsiteY4" fmla="*/ 701993 h 1403985"/>
              <a:gd name="connsiteX5" fmla="*/ 2750819 w 8055292"/>
              <a:gd name="connsiteY5" fmla="*/ 405765 h 1403985"/>
              <a:gd name="connsiteX6" fmla="*/ 2402204 w 8055292"/>
              <a:gd name="connsiteY6" fmla="*/ 253365 h 1403985"/>
              <a:gd name="connsiteX7" fmla="*/ 7343775 w 8055292"/>
              <a:gd name="connsiteY7" fmla="*/ 234315 h 1403985"/>
              <a:gd name="connsiteX8" fmla="*/ 6895147 w 8055292"/>
              <a:gd name="connsiteY8" fmla="*/ 701993 h 1403985"/>
              <a:gd name="connsiteX9" fmla="*/ 7343775 w 8055292"/>
              <a:gd name="connsiteY9" fmla="*/ 1169670 h 1403985"/>
              <a:gd name="connsiteX10" fmla="*/ 7792402 w 8055292"/>
              <a:gd name="connsiteY10" fmla="*/ 701993 h 1403985"/>
              <a:gd name="connsiteX11" fmla="*/ 7343775 w 8055292"/>
              <a:gd name="connsiteY11" fmla="*/ 234315 h 1403985"/>
              <a:gd name="connsiteX12" fmla="*/ 5976937 w 8055292"/>
              <a:gd name="connsiteY12" fmla="*/ 19050 h 1403985"/>
              <a:gd name="connsiteX13" fmla="*/ 6239827 w 8055292"/>
              <a:gd name="connsiteY13" fmla="*/ 19050 h 1403985"/>
              <a:gd name="connsiteX14" fmla="*/ 6239827 w 8055292"/>
              <a:gd name="connsiteY14" fmla="*/ 1383983 h 1403985"/>
              <a:gd name="connsiteX15" fmla="*/ 5976937 w 8055292"/>
              <a:gd name="connsiteY15" fmla="*/ 1383983 h 1403985"/>
              <a:gd name="connsiteX16" fmla="*/ 4755832 w 8055292"/>
              <a:gd name="connsiteY16" fmla="*/ 19050 h 1403985"/>
              <a:gd name="connsiteX17" fmla="*/ 5018722 w 8055292"/>
              <a:gd name="connsiteY17" fmla="*/ 19050 h 1403985"/>
              <a:gd name="connsiteX18" fmla="*/ 5018722 w 8055292"/>
              <a:gd name="connsiteY18" fmla="*/ 1150620 h 1403985"/>
              <a:gd name="connsiteX19" fmla="*/ 5594032 w 8055292"/>
              <a:gd name="connsiteY19" fmla="*/ 1150620 h 1403985"/>
              <a:gd name="connsiteX20" fmla="*/ 5505450 w 8055292"/>
              <a:gd name="connsiteY20" fmla="*/ 1383983 h 1403985"/>
              <a:gd name="connsiteX21" fmla="*/ 4755832 w 8055292"/>
              <a:gd name="connsiteY21" fmla="*/ 1383983 h 1403985"/>
              <a:gd name="connsiteX22" fmla="*/ 3506152 w 8055292"/>
              <a:gd name="connsiteY22" fmla="*/ 19050 h 1403985"/>
              <a:gd name="connsiteX23" fmla="*/ 4325302 w 8055292"/>
              <a:gd name="connsiteY23" fmla="*/ 19050 h 1403985"/>
              <a:gd name="connsiteX24" fmla="*/ 4236719 w 8055292"/>
              <a:gd name="connsiteY24" fmla="*/ 253365 h 1403985"/>
              <a:gd name="connsiteX25" fmla="*/ 3769042 w 8055292"/>
              <a:gd name="connsiteY25" fmla="*/ 253365 h 1403985"/>
              <a:gd name="connsiteX26" fmla="*/ 3769042 w 8055292"/>
              <a:gd name="connsiteY26" fmla="*/ 536258 h 1403985"/>
              <a:gd name="connsiteX27" fmla="*/ 4188142 w 8055292"/>
              <a:gd name="connsiteY27" fmla="*/ 536258 h 1403985"/>
              <a:gd name="connsiteX28" fmla="*/ 4099559 w 8055292"/>
              <a:gd name="connsiteY28" fmla="*/ 769620 h 1403985"/>
              <a:gd name="connsiteX29" fmla="*/ 3769042 w 8055292"/>
              <a:gd name="connsiteY29" fmla="*/ 769620 h 1403985"/>
              <a:gd name="connsiteX30" fmla="*/ 3769042 w 8055292"/>
              <a:gd name="connsiteY30" fmla="*/ 1150620 h 1403985"/>
              <a:gd name="connsiteX31" fmla="*/ 4344352 w 8055292"/>
              <a:gd name="connsiteY31" fmla="*/ 1150620 h 1403985"/>
              <a:gd name="connsiteX32" fmla="*/ 4255769 w 8055292"/>
              <a:gd name="connsiteY32" fmla="*/ 1383983 h 1403985"/>
              <a:gd name="connsiteX33" fmla="*/ 3506152 w 8055292"/>
              <a:gd name="connsiteY33" fmla="*/ 1383983 h 1403985"/>
              <a:gd name="connsiteX34" fmla="*/ 1944052 w 8055292"/>
              <a:gd name="connsiteY34" fmla="*/ 19050 h 1403985"/>
              <a:gd name="connsiteX35" fmla="*/ 2372677 w 8055292"/>
              <a:gd name="connsiteY35" fmla="*/ 19050 h 1403985"/>
              <a:gd name="connsiteX36" fmla="*/ 2842259 w 8055292"/>
              <a:gd name="connsiteY36" fmla="*/ 148590 h 1403985"/>
              <a:gd name="connsiteX37" fmla="*/ 3113722 w 8055292"/>
              <a:gd name="connsiteY37" fmla="*/ 701993 h 1403985"/>
              <a:gd name="connsiteX38" fmla="*/ 2842259 w 8055292"/>
              <a:gd name="connsiteY38" fmla="*/ 1255395 h 1403985"/>
              <a:gd name="connsiteX39" fmla="*/ 2372677 w 8055292"/>
              <a:gd name="connsiteY39" fmla="*/ 1383983 h 1403985"/>
              <a:gd name="connsiteX40" fmla="*/ 1944052 w 8055292"/>
              <a:gd name="connsiteY40" fmla="*/ 1383983 h 1403985"/>
              <a:gd name="connsiteX41" fmla="*/ 1191577 w 8055292"/>
              <a:gd name="connsiteY41" fmla="*/ 19050 h 1403985"/>
              <a:gd name="connsiteX42" fmla="*/ 1454467 w 8055292"/>
              <a:gd name="connsiteY42" fmla="*/ 19050 h 1403985"/>
              <a:gd name="connsiteX43" fmla="*/ 1454467 w 8055292"/>
              <a:gd name="connsiteY43" fmla="*/ 1383983 h 1403985"/>
              <a:gd name="connsiteX44" fmla="*/ 1191577 w 8055292"/>
              <a:gd name="connsiteY44" fmla="*/ 1383983 h 1403985"/>
              <a:gd name="connsiteX45" fmla="*/ 0 w 8055292"/>
              <a:gd name="connsiteY45" fmla="*/ 19050 h 1403985"/>
              <a:gd name="connsiteX46" fmla="*/ 907733 w 8055292"/>
              <a:gd name="connsiteY46" fmla="*/ 19050 h 1403985"/>
              <a:gd name="connsiteX47" fmla="*/ 819151 w 8055292"/>
              <a:gd name="connsiteY47" fmla="*/ 253365 h 1403985"/>
              <a:gd name="connsiteX48" fmla="*/ 262891 w 8055292"/>
              <a:gd name="connsiteY48" fmla="*/ 253365 h 1403985"/>
              <a:gd name="connsiteX49" fmla="*/ 262891 w 8055292"/>
              <a:gd name="connsiteY49" fmla="*/ 536258 h 1403985"/>
              <a:gd name="connsiteX50" fmla="*/ 771525 w 8055292"/>
              <a:gd name="connsiteY50" fmla="*/ 536258 h 1403985"/>
              <a:gd name="connsiteX51" fmla="*/ 682943 w 8055292"/>
              <a:gd name="connsiteY51" fmla="*/ 769620 h 1403985"/>
              <a:gd name="connsiteX52" fmla="*/ 262891 w 8055292"/>
              <a:gd name="connsiteY52" fmla="*/ 769620 h 1403985"/>
              <a:gd name="connsiteX53" fmla="*/ 262891 w 8055292"/>
              <a:gd name="connsiteY53" fmla="*/ 1383983 h 1403985"/>
              <a:gd name="connsiteX54" fmla="*/ 0 w 8055292"/>
              <a:gd name="connsiteY54" fmla="*/ 1383983 h 1403985"/>
              <a:gd name="connsiteX55" fmla="*/ 7343775 w 8055292"/>
              <a:gd name="connsiteY55" fmla="*/ 0 h 1403985"/>
              <a:gd name="connsiteX56" fmla="*/ 8055292 w 8055292"/>
              <a:gd name="connsiteY56" fmla="*/ 701993 h 1403985"/>
              <a:gd name="connsiteX57" fmla="*/ 7343775 w 8055292"/>
              <a:gd name="connsiteY57" fmla="*/ 1403985 h 1403985"/>
              <a:gd name="connsiteX58" fmla="*/ 6632257 w 8055292"/>
              <a:gd name="connsiteY58" fmla="*/ 701993 h 1403985"/>
              <a:gd name="connsiteX59" fmla="*/ 7343775 w 8055292"/>
              <a:gd name="connsiteY59" fmla="*/ 0 h 14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55292" h="1403985">
                <a:moveTo>
                  <a:pt x="2206942" y="253365"/>
                </a:moveTo>
                <a:lnTo>
                  <a:pt x="2206942" y="1150620"/>
                </a:lnTo>
                <a:lnTo>
                  <a:pt x="2402204" y="1150620"/>
                </a:lnTo>
                <a:cubicBezTo>
                  <a:pt x="2564130" y="1150620"/>
                  <a:pt x="2675572" y="1093470"/>
                  <a:pt x="2750819" y="998220"/>
                </a:cubicBezTo>
                <a:cubicBezTo>
                  <a:pt x="2812732" y="920115"/>
                  <a:pt x="2849880" y="815340"/>
                  <a:pt x="2849880" y="701993"/>
                </a:cubicBezTo>
                <a:cubicBezTo>
                  <a:pt x="2849880" y="588645"/>
                  <a:pt x="2813684" y="483870"/>
                  <a:pt x="2750819" y="405765"/>
                </a:cubicBezTo>
                <a:cubicBezTo>
                  <a:pt x="2675572" y="309563"/>
                  <a:pt x="2564130" y="253365"/>
                  <a:pt x="2402204" y="253365"/>
                </a:cubicBezTo>
                <a:close/>
                <a:moveTo>
                  <a:pt x="7343775" y="234315"/>
                </a:moveTo>
                <a:cubicBezTo>
                  <a:pt x="7086600" y="234315"/>
                  <a:pt x="6895147" y="444818"/>
                  <a:pt x="6895147" y="701993"/>
                </a:cubicBezTo>
                <a:cubicBezTo>
                  <a:pt x="6895147" y="959168"/>
                  <a:pt x="7086600" y="1169670"/>
                  <a:pt x="7343775" y="1169670"/>
                </a:cubicBezTo>
                <a:cubicBezTo>
                  <a:pt x="7600950" y="1169670"/>
                  <a:pt x="7792402" y="959168"/>
                  <a:pt x="7792402" y="701993"/>
                </a:cubicBezTo>
                <a:cubicBezTo>
                  <a:pt x="7792402" y="444818"/>
                  <a:pt x="7600950" y="234315"/>
                  <a:pt x="7343775" y="234315"/>
                </a:cubicBezTo>
                <a:close/>
                <a:moveTo>
                  <a:pt x="5976937" y="19050"/>
                </a:moveTo>
                <a:lnTo>
                  <a:pt x="6239827" y="19050"/>
                </a:lnTo>
                <a:lnTo>
                  <a:pt x="6239827" y="1383983"/>
                </a:lnTo>
                <a:lnTo>
                  <a:pt x="5976937" y="1383983"/>
                </a:lnTo>
                <a:close/>
                <a:moveTo>
                  <a:pt x="4755832" y="19050"/>
                </a:moveTo>
                <a:lnTo>
                  <a:pt x="5018722" y="19050"/>
                </a:lnTo>
                <a:lnTo>
                  <a:pt x="5018722" y="1150620"/>
                </a:lnTo>
                <a:lnTo>
                  <a:pt x="5594032" y="1150620"/>
                </a:lnTo>
                <a:lnTo>
                  <a:pt x="5505450" y="1383983"/>
                </a:lnTo>
                <a:lnTo>
                  <a:pt x="4755832" y="1383983"/>
                </a:lnTo>
                <a:close/>
                <a:moveTo>
                  <a:pt x="3506152" y="19050"/>
                </a:moveTo>
                <a:lnTo>
                  <a:pt x="4325302" y="19050"/>
                </a:lnTo>
                <a:lnTo>
                  <a:pt x="4236719" y="253365"/>
                </a:lnTo>
                <a:lnTo>
                  <a:pt x="3769042" y="253365"/>
                </a:lnTo>
                <a:lnTo>
                  <a:pt x="3769042" y="536258"/>
                </a:lnTo>
                <a:lnTo>
                  <a:pt x="4188142" y="536258"/>
                </a:lnTo>
                <a:lnTo>
                  <a:pt x="4099559" y="769620"/>
                </a:lnTo>
                <a:lnTo>
                  <a:pt x="3769042" y="769620"/>
                </a:lnTo>
                <a:lnTo>
                  <a:pt x="3769042" y="1150620"/>
                </a:lnTo>
                <a:lnTo>
                  <a:pt x="4344352" y="1150620"/>
                </a:lnTo>
                <a:lnTo>
                  <a:pt x="4255769" y="1383983"/>
                </a:lnTo>
                <a:lnTo>
                  <a:pt x="3506152" y="1383983"/>
                </a:lnTo>
                <a:close/>
                <a:moveTo>
                  <a:pt x="1944052" y="19050"/>
                </a:moveTo>
                <a:lnTo>
                  <a:pt x="2372677" y="19050"/>
                </a:lnTo>
                <a:cubicBezTo>
                  <a:pt x="2589847" y="19050"/>
                  <a:pt x="2731769" y="66675"/>
                  <a:pt x="2842259" y="148590"/>
                </a:cubicBezTo>
                <a:cubicBezTo>
                  <a:pt x="3009900" y="273368"/>
                  <a:pt x="3113722" y="476250"/>
                  <a:pt x="3113722" y="701993"/>
                </a:cubicBezTo>
                <a:cubicBezTo>
                  <a:pt x="3113722" y="927735"/>
                  <a:pt x="3010852" y="1130618"/>
                  <a:pt x="2842259" y="1255395"/>
                </a:cubicBezTo>
                <a:cubicBezTo>
                  <a:pt x="2731769" y="1337310"/>
                  <a:pt x="2588894" y="1383983"/>
                  <a:pt x="2372677" y="1383983"/>
                </a:cubicBezTo>
                <a:lnTo>
                  <a:pt x="1944052" y="1383983"/>
                </a:lnTo>
                <a:close/>
                <a:moveTo>
                  <a:pt x="1191577" y="19050"/>
                </a:moveTo>
                <a:lnTo>
                  <a:pt x="1454467" y="19050"/>
                </a:lnTo>
                <a:lnTo>
                  <a:pt x="1454467" y="1383983"/>
                </a:lnTo>
                <a:lnTo>
                  <a:pt x="1191577" y="1383983"/>
                </a:lnTo>
                <a:close/>
                <a:moveTo>
                  <a:pt x="0" y="19050"/>
                </a:moveTo>
                <a:lnTo>
                  <a:pt x="907733" y="19050"/>
                </a:lnTo>
                <a:lnTo>
                  <a:pt x="819151" y="253365"/>
                </a:lnTo>
                <a:lnTo>
                  <a:pt x="262891" y="253365"/>
                </a:lnTo>
                <a:lnTo>
                  <a:pt x="262891" y="536258"/>
                </a:lnTo>
                <a:lnTo>
                  <a:pt x="771525" y="536258"/>
                </a:lnTo>
                <a:lnTo>
                  <a:pt x="682943" y="769620"/>
                </a:lnTo>
                <a:lnTo>
                  <a:pt x="262891" y="769620"/>
                </a:lnTo>
                <a:lnTo>
                  <a:pt x="262891" y="1383983"/>
                </a:lnTo>
                <a:lnTo>
                  <a:pt x="0" y="1383983"/>
                </a:lnTo>
                <a:close/>
                <a:moveTo>
                  <a:pt x="7343775" y="0"/>
                </a:moveTo>
                <a:cubicBezTo>
                  <a:pt x="7764780" y="0"/>
                  <a:pt x="8055292" y="314325"/>
                  <a:pt x="8055292" y="701993"/>
                </a:cubicBezTo>
                <a:cubicBezTo>
                  <a:pt x="8055292" y="1089660"/>
                  <a:pt x="7764780" y="1403985"/>
                  <a:pt x="7343775" y="1403985"/>
                </a:cubicBezTo>
                <a:cubicBezTo>
                  <a:pt x="6922770" y="1403985"/>
                  <a:pt x="6632257" y="1089660"/>
                  <a:pt x="6632257" y="701993"/>
                </a:cubicBezTo>
                <a:cubicBezTo>
                  <a:pt x="6632257" y="314325"/>
                  <a:pt x="6922770" y="0"/>
                  <a:pt x="7343775" y="0"/>
                </a:cubicBezTo>
                <a:close/>
              </a:path>
            </a:pathLst>
          </a:custGeom>
          <a:solidFill>
            <a:schemeClr val="accent1"/>
          </a:solidFill>
        </p:spPr>
        <p:txBody>
          <a:bodyPr wrap="square">
            <a:noAutofit/>
          </a:bodyPr>
          <a:lstStyle>
            <a:lvl1pPr rtl="0">
              <a:buNone/>
              <a:defRPr sz="100">
                <a:noFill/>
              </a:defRPr>
            </a:lvl1pPr>
          </a:lstStyle>
          <a:p>
            <a:pPr lvl="0"/>
            <a:r>
              <a:rPr lang="en-GB"/>
              <a:t>.</a:t>
            </a:r>
          </a:p>
        </p:txBody>
      </p:sp>
      <p:sp>
        <p:nvSpPr>
          <p:cNvPr id="20" name="Date Placeholder 19">
            <a:extLst>
              <a:ext uri="{FF2B5EF4-FFF2-40B4-BE49-F238E27FC236}">
                <a16:creationId xmlns:a16="http://schemas.microsoft.com/office/drawing/2014/main" id="{528BD245-A00D-42C4-8777-6B648FA39A7F}"/>
              </a:ext>
            </a:extLst>
          </p:cNvPr>
          <p:cNvSpPr>
            <a:spLocks noGrp="1"/>
          </p:cNvSpPr>
          <p:nvPr>
            <p:ph type="dt" sz="half" idx="20"/>
          </p:nvPr>
        </p:nvSpPr>
        <p:spPr/>
        <p:txBody>
          <a:bodyPr/>
          <a:lstStyle>
            <a:lvl1pPr rtl="0">
              <a:defRPr/>
            </a:lvl1pPr>
          </a:lstStyle>
          <a:p>
            <a:fld id="{3EAB7555-2517-4CFB-A4BC-DEE241768420}" type="datetime4">
              <a:rPr lang="en-GB" smtClean="0"/>
              <a:pPr/>
              <a:t>25 March 2024</a:t>
            </a:fld>
            <a:endParaRPr lang="en-GB"/>
          </a:p>
        </p:txBody>
      </p:sp>
      <p:sp>
        <p:nvSpPr>
          <p:cNvPr id="21" name="Footer Placeholder 20">
            <a:extLst>
              <a:ext uri="{FF2B5EF4-FFF2-40B4-BE49-F238E27FC236}">
                <a16:creationId xmlns:a16="http://schemas.microsoft.com/office/drawing/2014/main" id="{EE7BCB13-D7A8-4230-BDE3-6F0AFCAA32B4}"/>
              </a:ext>
            </a:extLst>
          </p:cNvPr>
          <p:cNvSpPr>
            <a:spLocks noGrp="1"/>
          </p:cNvSpPr>
          <p:nvPr>
            <p:ph type="ftr" sz="quarter" idx="21"/>
          </p:nvPr>
        </p:nvSpPr>
        <p:spPr/>
        <p:txBody>
          <a:bodyPr/>
          <a:lstStyle>
            <a:lvl1pPr rtl="0">
              <a:defRPr/>
            </a:lvl1pPr>
          </a:lstStyle>
          <a:p>
            <a:r>
              <a:rPr lang="en-GB"/>
              <a:t>STRICTLY PRIVATE &amp; CONFIDENTIAL</a:t>
            </a:r>
          </a:p>
        </p:txBody>
      </p:sp>
      <p:sp>
        <p:nvSpPr>
          <p:cNvPr id="22" name="Slide Number Placeholder 21">
            <a:extLst>
              <a:ext uri="{FF2B5EF4-FFF2-40B4-BE49-F238E27FC236}">
                <a16:creationId xmlns:a16="http://schemas.microsoft.com/office/drawing/2014/main" id="{D49BF10F-CD8B-468D-AA64-652474F5EF35}"/>
              </a:ext>
            </a:extLst>
          </p:cNvPr>
          <p:cNvSpPr>
            <a:spLocks noGrp="1"/>
          </p:cNvSpPr>
          <p:nvPr>
            <p:ph type="sldNum" sz="quarter" idx="22"/>
          </p:nvPr>
        </p:nvSpPr>
        <p:spPr/>
        <p:txBody>
          <a:bodyPr/>
          <a:lstStyle>
            <a:lvl1pPr rtl="0">
              <a:defRPr/>
            </a:lvl1pPr>
          </a:lstStyle>
          <a:p>
            <a:r>
              <a:rPr lang="en-GB"/>
              <a:t>Page </a:t>
            </a:r>
            <a:fld id="{23AA811B-2EBD-4900-905E-5BE206449611}" type="slidenum">
              <a:rPr lang="en-GB" smtClean="0"/>
              <a:pPr/>
              <a:t>‹#›</a:t>
            </a:fld>
            <a:endParaRPr lang="en-GB"/>
          </a:p>
        </p:txBody>
      </p:sp>
      <p:sp>
        <p:nvSpPr>
          <p:cNvPr id="14" name="Text Placeholder notes">
            <a:extLst>
              <a:ext uri="{FF2B5EF4-FFF2-40B4-BE49-F238E27FC236}">
                <a16:creationId xmlns:a16="http://schemas.microsoft.com/office/drawing/2014/main" id="{36BBEAAB-D559-4C9B-B21B-0C6475180DC8}"/>
              </a:ext>
            </a:extLst>
          </p:cNvPr>
          <p:cNvSpPr>
            <a:spLocks noGrp="1"/>
          </p:cNvSpPr>
          <p:nvPr>
            <p:ph type="body" sz="quarter" idx="17" hasCustomPrompt="1"/>
          </p:nvPr>
        </p:nvSpPr>
        <p:spPr>
          <a:xfrm>
            <a:off x="360000" y="6321600"/>
            <a:ext cx="5374800" cy="504000"/>
          </a:xfrm>
        </p:spPr>
        <p:txBody>
          <a:bodyPr anchor="t" anchorCtr="0"/>
          <a:lstStyle>
            <a:lvl1pPr marL="180000" indent="-180000" rtl="0">
              <a:spcAft>
                <a:spcPts val="100"/>
              </a:spcAft>
              <a:buFont typeface="+mj-lt"/>
              <a:buAutoNum type="arabicParenR"/>
              <a:defRPr sz="700" i="1"/>
            </a:lvl1pPr>
            <a:lvl2pPr marL="0" indent="0">
              <a:spcAft>
                <a:spcPts val="0"/>
              </a:spcAft>
              <a:buFont typeface="Arial" panose="020B0604020202020204" pitchFamily="34" charset="0"/>
              <a:buNone/>
              <a:defRPr/>
            </a:lvl2pPr>
            <a:lvl3pPr marL="0" indent="0">
              <a:spcAft>
                <a:spcPts val="0"/>
              </a:spcAft>
              <a:buFont typeface="Arial" panose="020B0604020202020204" pitchFamily="34" charset="0"/>
              <a:buNone/>
              <a:defRPr/>
            </a:lvl3pPr>
            <a:lvl4pPr marL="0" indent="0">
              <a:spcAft>
                <a:spcPts val="0"/>
              </a:spcAft>
              <a:buFont typeface="Arial" panose="020B0604020202020204" pitchFamily="34" charset="0"/>
              <a:buNone/>
              <a:defRPr/>
            </a:lvl4pPr>
            <a:lvl5pPr marL="0" indent="0">
              <a:buFont typeface="Arial" panose="020B0604020202020204" pitchFamily="34" charset="0"/>
              <a:buNone/>
              <a:defRPr/>
            </a:lvl5pPr>
          </a:lstStyle>
          <a:p>
            <a:pPr lvl="0"/>
            <a:r>
              <a:rPr lang="en-GB"/>
              <a:t>Click to add notes</a:t>
            </a:r>
          </a:p>
        </p:txBody>
      </p:sp>
    </p:spTree>
    <p:extLst>
      <p:ext uri="{BB962C8B-B14F-4D97-AF65-F5344CB8AC3E}">
        <p14:creationId xmlns:p14="http://schemas.microsoft.com/office/powerpoint/2010/main" val="570113075"/>
      </p:ext>
    </p:extLst>
  </p:cSld>
  <p:clrMapOvr>
    <a:masterClrMapping/>
  </p:clrMapOvr>
  <p:extLst>
    <p:ext uri="{DCECCB84-F9BA-43D5-87BE-67443E8EF086}">
      <p15:sldGuideLst xmlns:p15="http://schemas.microsoft.com/office/powerpoint/2012/main">
        <p15:guide id="1" pos="3840">
          <p15:clr>
            <a:srgbClr val="FBAE40"/>
          </p15:clr>
        </p15:guide>
        <p15:guide id="2" pos="361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ditorial Content and Pictur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85E17D3-9667-9AB1-BD5E-73602A01A59A}"/>
              </a:ext>
            </a:extLst>
          </p:cNvPr>
          <p:cNvGraphicFramePr>
            <a:graphicFrameLocks noChangeAspect="1"/>
          </p:cNvGraphicFramePr>
          <p:nvPr userDrawn="1">
            <p:custDataLst>
              <p:tags r:id="rId1"/>
            </p:custDataLst>
            <p:extLst>
              <p:ext uri="{D42A27DB-BD31-4B8C-83A1-F6EECF244321}">
                <p14:modId xmlns:p14="http://schemas.microsoft.com/office/powerpoint/2010/main" val="189741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9" name="think-cell data - do not delete" hidden="1">
                        <a:extLst>
                          <a:ext uri="{FF2B5EF4-FFF2-40B4-BE49-F238E27FC236}">
                            <a16:creationId xmlns:a16="http://schemas.microsoft.com/office/drawing/2014/main" id="{485E17D3-9667-9AB1-BD5E-73602A01A5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icture Placeholder 14">
            <a:extLst>
              <a:ext uri="{FF2B5EF4-FFF2-40B4-BE49-F238E27FC236}">
                <a16:creationId xmlns:a16="http://schemas.microsoft.com/office/drawing/2014/main" id="{303F105A-A2FC-4053-8DE8-D54EB52DB187}"/>
              </a:ext>
            </a:extLst>
          </p:cNvPr>
          <p:cNvSpPr>
            <a:spLocks noGrp="1"/>
          </p:cNvSpPr>
          <p:nvPr>
            <p:ph type="pic" sz="quarter" idx="14" hasCustomPrompt="1"/>
          </p:nvPr>
        </p:nvSpPr>
        <p:spPr bwMode="blackGray">
          <a:xfrm>
            <a:off x="6100800" y="0"/>
            <a:ext cx="6091200" cy="6858000"/>
          </a:xfrm>
          <a:prstGeom prst="rect">
            <a:avLst/>
          </a:prstGeom>
          <a:solidFill>
            <a:srgbClr val="E6E6E6"/>
          </a:solidFill>
        </p:spPr>
        <p:txBody>
          <a:bodyPr wrap="square" lIns="72000" tIns="0" rIns="2916000" bIns="72000" anchor="b" anchorCtr="0">
            <a:noAutofit/>
          </a:bodyPr>
          <a:lstStyle>
            <a:lvl1pPr marL="0" indent="0" algn="l" rtl="0">
              <a:buNone/>
              <a:defRPr sz="1600"/>
            </a:lvl1pPr>
          </a:lstStyle>
          <a:p>
            <a:r>
              <a:rPr lang="en-GB" noProof="0"/>
              <a:t>Click on frame and insert picture using the Insert tab, Pictures</a:t>
            </a:r>
          </a:p>
        </p:txBody>
      </p:sp>
      <p:sp>
        <p:nvSpPr>
          <p:cNvPr id="17" name="Text Placeholder 6">
            <a:extLst>
              <a:ext uri="{FF2B5EF4-FFF2-40B4-BE49-F238E27FC236}">
                <a16:creationId xmlns:a16="http://schemas.microsoft.com/office/drawing/2014/main" id="{2EBF9986-1E00-47DF-88E7-D4B60500094D}"/>
              </a:ext>
            </a:extLst>
          </p:cNvPr>
          <p:cNvSpPr>
            <a:spLocks noGrp="1"/>
          </p:cNvSpPr>
          <p:nvPr>
            <p:ph type="body" sz="quarter" idx="23" hasCustomPrompt="1"/>
          </p:nvPr>
        </p:nvSpPr>
        <p:spPr>
          <a:xfrm>
            <a:off x="6460800" y="360000"/>
            <a:ext cx="5371200" cy="6138000"/>
          </a:xfrm>
        </p:spPr>
        <p:txBody>
          <a:bodyPr anchor="ctr" anchorCtr="0"/>
          <a:lstStyle>
            <a:lvl1pPr marL="0" indent="0" algn="ctr" rtl="0">
              <a:lnSpc>
                <a:spcPct val="83000"/>
              </a:lnSpc>
              <a:spcAft>
                <a:spcPts val="600"/>
              </a:spcAft>
              <a:buFont typeface="Arial" panose="020B0604020202020204" pitchFamily="34" charset="0"/>
              <a:buChar char="​"/>
              <a:defRPr sz="4800" b="1"/>
            </a:lvl1pPr>
            <a:lvl2pPr marL="0" indent="0" algn="ctr" rtl="0">
              <a:lnSpc>
                <a:spcPct val="83000"/>
              </a:lnSpc>
              <a:spcAft>
                <a:spcPts val="600"/>
              </a:spcAft>
              <a:buFont typeface="Arial" panose="020B0604020202020204" pitchFamily="34" charset="0"/>
              <a:buChar char="​"/>
              <a:defRPr sz="4800" b="1">
                <a:solidFill>
                  <a:schemeClr val="bg2"/>
                </a:solidFill>
              </a:defRPr>
            </a:lvl2pPr>
            <a:lvl3pPr marL="0" indent="0" algn="ctr" rtl="0">
              <a:lnSpc>
                <a:spcPct val="83000"/>
              </a:lnSpc>
              <a:spcAft>
                <a:spcPts val="600"/>
              </a:spcAft>
              <a:buFont typeface="Arial" panose="020B0604020202020204" pitchFamily="34" charset="0"/>
              <a:buChar char="​"/>
              <a:defRPr sz="4400" b="1"/>
            </a:lvl3pPr>
            <a:lvl4pPr marL="0" indent="0" algn="ctr" rtl="0">
              <a:lnSpc>
                <a:spcPct val="83000"/>
              </a:lnSpc>
              <a:spcAft>
                <a:spcPts val="600"/>
              </a:spcAft>
              <a:buFont typeface="Arial" panose="020B0604020202020204" pitchFamily="34" charset="0"/>
              <a:buChar char="​"/>
              <a:defRPr sz="4400" b="1">
                <a:solidFill>
                  <a:schemeClr val="bg2"/>
                </a:solidFill>
              </a:defRPr>
            </a:lvl4pPr>
            <a:lvl5pPr marL="0" indent="0" algn="ctr" rtl="0">
              <a:lnSpc>
                <a:spcPct val="83000"/>
              </a:lnSpc>
              <a:spcAft>
                <a:spcPts val="600"/>
              </a:spcAft>
              <a:buFont typeface="Arial" panose="020B0604020202020204" pitchFamily="34" charset="0"/>
              <a:buChar char="​"/>
              <a:defRPr sz="4000" b="1"/>
            </a:lvl5pPr>
            <a:lvl6pPr indent="0" algn="ctr" rtl="0">
              <a:lnSpc>
                <a:spcPct val="83000"/>
              </a:lnSpc>
              <a:buFont typeface="Arial" panose="020B0604020202020204" pitchFamily="34" charset="0"/>
              <a:buChar char="​"/>
              <a:defRPr sz="4000" b="1">
                <a:solidFill>
                  <a:schemeClr val="bg2"/>
                </a:solidFill>
              </a:defRPr>
            </a:lvl6pPr>
            <a:lvl7pPr marL="0" indent="0" algn="ctr" rtl="0">
              <a:lnSpc>
                <a:spcPct val="83000"/>
              </a:lnSpc>
              <a:spcAft>
                <a:spcPts val="600"/>
              </a:spcAft>
              <a:buFont typeface="Arial" panose="020B0604020202020204" pitchFamily="34" charset="0"/>
              <a:buChar char="​"/>
              <a:defRPr sz="3600" b="1"/>
            </a:lvl7pPr>
            <a:lvl8pPr marL="0" indent="0" algn="ctr" rtl="0">
              <a:lnSpc>
                <a:spcPct val="83000"/>
              </a:lnSpc>
              <a:spcAft>
                <a:spcPts val="600"/>
              </a:spcAft>
              <a:buFont typeface="Arial" panose="020B0604020202020204" pitchFamily="34" charset="0"/>
              <a:buChar char="​"/>
              <a:defRPr sz="3600" b="1">
                <a:solidFill>
                  <a:schemeClr val="bg2"/>
                </a:solidFill>
              </a:defRPr>
            </a:lvl8pPr>
            <a:lvl9pPr indent="0" algn="ctr" rtl="0">
              <a:lnSpc>
                <a:spcPct val="83000"/>
              </a:lnSpc>
              <a:spcAft>
                <a:spcPts val="600"/>
              </a:spcAft>
              <a:buFont typeface="Arial" panose="020B0604020202020204" pitchFamily="34" charset="0"/>
              <a:buChar char="​"/>
              <a:defRPr sz="3200" b="1"/>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Rectangle 4">
            <a:extLst>
              <a:ext uri="{FF2B5EF4-FFF2-40B4-BE49-F238E27FC236}">
                <a16:creationId xmlns:a16="http://schemas.microsoft.com/office/drawing/2014/main" id="{FF773884-1609-45F9-B5E0-DEB40A15BE1F}"/>
              </a:ext>
            </a:extLst>
          </p:cNvPr>
          <p:cNvSpPr/>
          <p:nvPr userDrawn="1"/>
        </p:nvSpPr>
        <p:spPr>
          <a:xfrm>
            <a:off x="0" y="0"/>
            <a:ext cx="609845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pic>
        <p:nvPicPr>
          <p:cNvPr id="4" name="smid ud" hidden="1">
            <a:extLst>
              <a:ext uri="{FF2B5EF4-FFF2-40B4-BE49-F238E27FC236}">
                <a16:creationId xmlns:a16="http://schemas.microsoft.com/office/drawing/2014/main" id="{37E7EEB2-920E-470F-89E6-8DF02D14CC2B}"/>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0" y="1259"/>
            <a:ext cx="12192000" cy="6855479"/>
          </a:xfrm>
          <a:prstGeom prst="rect">
            <a:avLst/>
          </a:prstGeom>
        </p:spPr>
      </p:pic>
      <p:sp>
        <p:nvSpPr>
          <p:cNvPr id="2" name="Title 1"/>
          <p:cNvSpPr>
            <a:spLocks noGrp="1"/>
          </p:cNvSpPr>
          <p:nvPr>
            <p:ph type="title" hasCustomPrompt="1"/>
          </p:nvPr>
        </p:nvSpPr>
        <p:spPr>
          <a:xfrm>
            <a:off x="360000" y="359999"/>
            <a:ext cx="5374800" cy="2510791"/>
          </a:xfrm>
        </p:spPr>
        <p:txBody>
          <a:bodyPr vert="horz"/>
          <a:lstStyle>
            <a:lvl1pPr rtl="0">
              <a:defRPr sz="4800"/>
            </a:lvl1pPr>
          </a:lstStyle>
          <a:p>
            <a:r>
              <a:rPr lang="en-GB" noProof="0"/>
              <a:t>Click to add title</a:t>
            </a:r>
          </a:p>
        </p:txBody>
      </p:sp>
      <p:sp>
        <p:nvSpPr>
          <p:cNvPr id="3" name="Content Placeholder 2"/>
          <p:cNvSpPr>
            <a:spLocks noGrp="1"/>
          </p:cNvSpPr>
          <p:nvPr>
            <p:ph idx="1" hasCustomPrompt="1"/>
          </p:nvPr>
        </p:nvSpPr>
        <p:spPr>
          <a:xfrm>
            <a:off x="358804" y="3798000"/>
            <a:ext cx="5376833" cy="2444050"/>
          </a:xfrm>
        </p:spPr>
        <p:txBody>
          <a:bodyPr/>
          <a:lstStyle>
            <a:lvl1pPr rtl="0">
              <a:defRPr/>
            </a:lvl1pPr>
            <a:lvl2pPr rtl="0">
              <a:defRPr/>
            </a:lvl2pPr>
            <a:lvl3pPr rtl="0">
              <a:defRPr/>
            </a:lvl3pPr>
            <a:lvl4pPr rtl="0">
              <a:defRPr/>
            </a:lvl4pPr>
            <a:lvl5pPr rtl="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Date Placeholder 5">
            <a:extLst>
              <a:ext uri="{FF2B5EF4-FFF2-40B4-BE49-F238E27FC236}">
                <a16:creationId xmlns:a16="http://schemas.microsoft.com/office/drawing/2014/main" id="{5DF08367-8311-4425-A439-44F979179B36}"/>
              </a:ext>
            </a:extLst>
          </p:cNvPr>
          <p:cNvSpPr>
            <a:spLocks noGrp="1"/>
          </p:cNvSpPr>
          <p:nvPr>
            <p:ph type="dt" sz="half" idx="18"/>
          </p:nvPr>
        </p:nvSpPr>
        <p:spPr/>
        <p:txBody>
          <a:bodyPr/>
          <a:lstStyle>
            <a:lvl1pPr rtl="0">
              <a:defRPr/>
            </a:lvl1pPr>
          </a:lstStyle>
          <a:p>
            <a:fld id="{3EAB7555-2517-4CFB-A4BC-DEE241768420}" type="datetime4">
              <a:rPr lang="en-GB" smtClean="0"/>
              <a:pPr/>
              <a:t>25 March 2024</a:t>
            </a:fld>
            <a:endParaRPr lang="en-GB"/>
          </a:p>
        </p:txBody>
      </p:sp>
      <p:sp>
        <p:nvSpPr>
          <p:cNvPr id="7" name="Footer Placeholder 6">
            <a:extLst>
              <a:ext uri="{FF2B5EF4-FFF2-40B4-BE49-F238E27FC236}">
                <a16:creationId xmlns:a16="http://schemas.microsoft.com/office/drawing/2014/main" id="{CD05E6D3-435D-4C6F-9926-380653C1ADED}"/>
              </a:ext>
            </a:extLst>
          </p:cNvPr>
          <p:cNvSpPr>
            <a:spLocks noGrp="1"/>
          </p:cNvSpPr>
          <p:nvPr>
            <p:ph type="ftr" sz="quarter" idx="19"/>
          </p:nvPr>
        </p:nvSpPr>
        <p:spPr/>
        <p:txBody>
          <a:bodyPr/>
          <a:lstStyle>
            <a:lvl1pPr rtl="0">
              <a:defRPr/>
            </a:lvl1pPr>
          </a:lstStyle>
          <a:p>
            <a:r>
              <a:rPr lang="en-GB"/>
              <a:t>STRICTLY PRIVATE &amp; CONFIDENTIAL</a:t>
            </a:r>
          </a:p>
        </p:txBody>
      </p:sp>
      <p:sp>
        <p:nvSpPr>
          <p:cNvPr id="11" name="Slide Number Placeholder 10">
            <a:extLst>
              <a:ext uri="{FF2B5EF4-FFF2-40B4-BE49-F238E27FC236}">
                <a16:creationId xmlns:a16="http://schemas.microsoft.com/office/drawing/2014/main" id="{80C864A0-5A37-412F-9647-170BC0A2C08A}"/>
              </a:ext>
            </a:extLst>
          </p:cNvPr>
          <p:cNvSpPr>
            <a:spLocks noGrp="1"/>
          </p:cNvSpPr>
          <p:nvPr>
            <p:ph type="sldNum" sz="quarter" idx="20"/>
          </p:nvPr>
        </p:nvSpPr>
        <p:spPr/>
        <p:txBody>
          <a:bodyPr/>
          <a:lstStyle>
            <a:lvl1pPr rtl="0">
              <a:defRPr/>
            </a:lvl1pPr>
          </a:lstStyle>
          <a:p>
            <a:r>
              <a:rPr lang="en-GB"/>
              <a:t>Page </a:t>
            </a:r>
            <a:fld id="{23AA811B-2EBD-4900-905E-5BE206449611}" type="slidenum">
              <a:rPr lang="en-GB" smtClean="0"/>
              <a:pPr/>
              <a:t>‹#›</a:t>
            </a:fld>
            <a:endParaRPr lang="en-GB"/>
          </a:p>
        </p:txBody>
      </p:sp>
      <p:sp>
        <p:nvSpPr>
          <p:cNvPr id="15" name="Text Box 4">
            <a:extLst>
              <a:ext uri="{FF2B5EF4-FFF2-40B4-BE49-F238E27FC236}">
                <a16:creationId xmlns:a16="http://schemas.microsoft.com/office/drawing/2014/main" id="{6929EBC1-F2C7-4B58-BD8A-D292C787B01C}"/>
              </a:ext>
            </a:extLst>
          </p:cNvPr>
          <p:cNvSpPr txBox="1">
            <a:spLocks noChangeArrowheads="1"/>
          </p:cNvSpPr>
          <p:nvPr userDrawn="1"/>
        </p:nvSpPr>
        <p:spPr bwMode="auto">
          <a:xfrm>
            <a:off x="8367058" y="-387100"/>
            <a:ext cx="346494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spcAft>
                <a:spcPts val="600"/>
              </a:spcAft>
              <a:defRPr/>
            </a:pPr>
            <a:r>
              <a:rPr lang="en-GB" altLang="da-DK" sz="900" b="0" noProof="1">
                <a:solidFill>
                  <a:schemeClr val="tx1"/>
                </a:solidFill>
                <a:latin typeface="+mn-lt"/>
                <a:cs typeface="Arial" panose="020B0604020202020204" pitchFamily="34" charset="0"/>
              </a:rPr>
              <a:t>Click on Header and Footer in the Insert tab (write the desired text)</a:t>
            </a:r>
          </a:p>
          <a:p>
            <a:pPr algn="r" rtl="0" eaLnBrk="1" hangingPunct="1">
              <a:spcAft>
                <a:spcPts val="600"/>
              </a:spcAft>
              <a:defRPr/>
            </a:pPr>
            <a:r>
              <a:rPr lang="en-GB" altLang="da-DK" sz="900" b="0" noProof="1">
                <a:solidFill>
                  <a:schemeClr val="tx1"/>
                </a:solidFill>
                <a:latin typeface="+mn-lt"/>
                <a:cs typeface="Arial" panose="020B0604020202020204" pitchFamily="34" charset="0"/>
              </a:rPr>
              <a:t>Click Apply to All or Apply if only used on one slide</a:t>
            </a:r>
          </a:p>
        </p:txBody>
      </p:sp>
      <p:sp>
        <p:nvSpPr>
          <p:cNvPr id="19" name="Freeform: Shape logo">
            <a:extLst>
              <a:ext uri="{FF2B5EF4-FFF2-40B4-BE49-F238E27FC236}">
                <a16:creationId xmlns:a16="http://schemas.microsoft.com/office/drawing/2014/main" id="{C375D539-1322-49DC-9D46-3F3AE4A87006}"/>
              </a:ext>
            </a:extLst>
          </p:cNvPr>
          <p:cNvSpPr>
            <a:spLocks noGrp="1"/>
          </p:cNvSpPr>
          <p:nvPr>
            <p:ph type="body" sz="quarter" idx="22" hasCustomPrompt="1"/>
          </p:nvPr>
        </p:nvSpPr>
        <p:spPr>
          <a:xfrm>
            <a:off x="11115605" y="6406542"/>
            <a:ext cx="716400" cy="126000"/>
          </a:xfrm>
          <a:custGeom>
            <a:avLst/>
            <a:gdLst>
              <a:gd name="connsiteX0" fmla="*/ 2206942 w 8055292"/>
              <a:gd name="connsiteY0" fmla="*/ 253365 h 1403985"/>
              <a:gd name="connsiteX1" fmla="*/ 2206942 w 8055292"/>
              <a:gd name="connsiteY1" fmla="*/ 1150620 h 1403985"/>
              <a:gd name="connsiteX2" fmla="*/ 2402204 w 8055292"/>
              <a:gd name="connsiteY2" fmla="*/ 1150620 h 1403985"/>
              <a:gd name="connsiteX3" fmla="*/ 2750819 w 8055292"/>
              <a:gd name="connsiteY3" fmla="*/ 998220 h 1403985"/>
              <a:gd name="connsiteX4" fmla="*/ 2849880 w 8055292"/>
              <a:gd name="connsiteY4" fmla="*/ 701993 h 1403985"/>
              <a:gd name="connsiteX5" fmla="*/ 2750819 w 8055292"/>
              <a:gd name="connsiteY5" fmla="*/ 405765 h 1403985"/>
              <a:gd name="connsiteX6" fmla="*/ 2402204 w 8055292"/>
              <a:gd name="connsiteY6" fmla="*/ 253365 h 1403985"/>
              <a:gd name="connsiteX7" fmla="*/ 7343775 w 8055292"/>
              <a:gd name="connsiteY7" fmla="*/ 234315 h 1403985"/>
              <a:gd name="connsiteX8" fmla="*/ 6895147 w 8055292"/>
              <a:gd name="connsiteY8" fmla="*/ 701993 h 1403985"/>
              <a:gd name="connsiteX9" fmla="*/ 7343775 w 8055292"/>
              <a:gd name="connsiteY9" fmla="*/ 1169670 h 1403985"/>
              <a:gd name="connsiteX10" fmla="*/ 7792402 w 8055292"/>
              <a:gd name="connsiteY10" fmla="*/ 701993 h 1403985"/>
              <a:gd name="connsiteX11" fmla="*/ 7343775 w 8055292"/>
              <a:gd name="connsiteY11" fmla="*/ 234315 h 1403985"/>
              <a:gd name="connsiteX12" fmla="*/ 5976937 w 8055292"/>
              <a:gd name="connsiteY12" fmla="*/ 19050 h 1403985"/>
              <a:gd name="connsiteX13" fmla="*/ 6239827 w 8055292"/>
              <a:gd name="connsiteY13" fmla="*/ 19050 h 1403985"/>
              <a:gd name="connsiteX14" fmla="*/ 6239827 w 8055292"/>
              <a:gd name="connsiteY14" fmla="*/ 1383983 h 1403985"/>
              <a:gd name="connsiteX15" fmla="*/ 5976937 w 8055292"/>
              <a:gd name="connsiteY15" fmla="*/ 1383983 h 1403985"/>
              <a:gd name="connsiteX16" fmla="*/ 4755832 w 8055292"/>
              <a:gd name="connsiteY16" fmla="*/ 19050 h 1403985"/>
              <a:gd name="connsiteX17" fmla="*/ 5018722 w 8055292"/>
              <a:gd name="connsiteY17" fmla="*/ 19050 h 1403985"/>
              <a:gd name="connsiteX18" fmla="*/ 5018722 w 8055292"/>
              <a:gd name="connsiteY18" fmla="*/ 1150620 h 1403985"/>
              <a:gd name="connsiteX19" fmla="*/ 5594032 w 8055292"/>
              <a:gd name="connsiteY19" fmla="*/ 1150620 h 1403985"/>
              <a:gd name="connsiteX20" fmla="*/ 5505450 w 8055292"/>
              <a:gd name="connsiteY20" fmla="*/ 1383983 h 1403985"/>
              <a:gd name="connsiteX21" fmla="*/ 4755832 w 8055292"/>
              <a:gd name="connsiteY21" fmla="*/ 1383983 h 1403985"/>
              <a:gd name="connsiteX22" fmla="*/ 3506152 w 8055292"/>
              <a:gd name="connsiteY22" fmla="*/ 19050 h 1403985"/>
              <a:gd name="connsiteX23" fmla="*/ 4325302 w 8055292"/>
              <a:gd name="connsiteY23" fmla="*/ 19050 h 1403985"/>
              <a:gd name="connsiteX24" fmla="*/ 4236719 w 8055292"/>
              <a:gd name="connsiteY24" fmla="*/ 253365 h 1403985"/>
              <a:gd name="connsiteX25" fmla="*/ 3769042 w 8055292"/>
              <a:gd name="connsiteY25" fmla="*/ 253365 h 1403985"/>
              <a:gd name="connsiteX26" fmla="*/ 3769042 w 8055292"/>
              <a:gd name="connsiteY26" fmla="*/ 536258 h 1403985"/>
              <a:gd name="connsiteX27" fmla="*/ 4188142 w 8055292"/>
              <a:gd name="connsiteY27" fmla="*/ 536258 h 1403985"/>
              <a:gd name="connsiteX28" fmla="*/ 4099559 w 8055292"/>
              <a:gd name="connsiteY28" fmla="*/ 769620 h 1403985"/>
              <a:gd name="connsiteX29" fmla="*/ 3769042 w 8055292"/>
              <a:gd name="connsiteY29" fmla="*/ 769620 h 1403985"/>
              <a:gd name="connsiteX30" fmla="*/ 3769042 w 8055292"/>
              <a:gd name="connsiteY30" fmla="*/ 1150620 h 1403985"/>
              <a:gd name="connsiteX31" fmla="*/ 4344352 w 8055292"/>
              <a:gd name="connsiteY31" fmla="*/ 1150620 h 1403985"/>
              <a:gd name="connsiteX32" fmla="*/ 4255769 w 8055292"/>
              <a:gd name="connsiteY32" fmla="*/ 1383983 h 1403985"/>
              <a:gd name="connsiteX33" fmla="*/ 3506152 w 8055292"/>
              <a:gd name="connsiteY33" fmla="*/ 1383983 h 1403985"/>
              <a:gd name="connsiteX34" fmla="*/ 1944052 w 8055292"/>
              <a:gd name="connsiteY34" fmla="*/ 19050 h 1403985"/>
              <a:gd name="connsiteX35" fmla="*/ 2372677 w 8055292"/>
              <a:gd name="connsiteY35" fmla="*/ 19050 h 1403985"/>
              <a:gd name="connsiteX36" fmla="*/ 2842259 w 8055292"/>
              <a:gd name="connsiteY36" fmla="*/ 148590 h 1403985"/>
              <a:gd name="connsiteX37" fmla="*/ 3113722 w 8055292"/>
              <a:gd name="connsiteY37" fmla="*/ 701993 h 1403985"/>
              <a:gd name="connsiteX38" fmla="*/ 2842259 w 8055292"/>
              <a:gd name="connsiteY38" fmla="*/ 1255395 h 1403985"/>
              <a:gd name="connsiteX39" fmla="*/ 2372677 w 8055292"/>
              <a:gd name="connsiteY39" fmla="*/ 1383983 h 1403985"/>
              <a:gd name="connsiteX40" fmla="*/ 1944052 w 8055292"/>
              <a:gd name="connsiteY40" fmla="*/ 1383983 h 1403985"/>
              <a:gd name="connsiteX41" fmla="*/ 1191577 w 8055292"/>
              <a:gd name="connsiteY41" fmla="*/ 19050 h 1403985"/>
              <a:gd name="connsiteX42" fmla="*/ 1454467 w 8055292"/>
              <a:gd name="connsiteY42" fmla="*/ 19050 h 1403985"/>
              <a:gd name="connsiteX43" fmla="*/ 1454467 w 8055292"/>
              <a:gd name="connsiteY43" fmla="*/ 1383983 h 1403985"/>
              <a:gd name="connsiteX44" fmla="*/ 1191577 w 8055292"/>
              <a:gd name="connsiteY44" fmla="*/ 1383983 h 1403985"/>
              <a:gd name="connsiteX45" fmla="*/ 0 w 8055292"/>
              <a:gd name="connsiteY45" fmla="*/ 19050 h 1403985"/>
              <a:gd name="connsiteX46" fmla="*/ 907733 w 8055292"/>
              <a:gd name="connsiteY46" fmla="*/ 19050 h 1403985"/>
              <a:gd name="connsiteX47" fmla="*/ 819151 w 8055292"/>
              <a:gd name="connsiteY47" fmla="*/ 253365 h 1403985"/>
              <a:gd name="connsiteX48" fmla="*/ 262891 w 8055292"/>
              <a:gd name="connsiteY48" fmla="*/ 253365 h 1403985"/>
              <a:gd name="connsiteX49" fmla="*/ 262891 w 8055292"/>
              <a:gd name="connsiteY49" fmla="*/ 536258 h 1403985"/>
              <a:gd name="connsiteX50" fmla="*/ 771525 w 8055292"/>
              <a:gd name="connsiteY50" fmla="*/ 536258 h 1403985"/>
              <a:gd name="connsiteX51" fmla="*/ 682943 w 8055292"/>
              <a:gd name="connsiteY51" fmla="*/ 769620 h 1403985"/>
              <a:gd name="connsiteX52" fmla="*/ 262891 w 8055292"/>
              <a:gd name="connsiteY52" fmla="*/ 769620 h 1403985"/>
              <a:gd name="connsiteX53" fmla="*/ 262891 w 8055292"/>
              <a:gd name="connsiteY53" fmla="*/ 1383983 h 1403985"/>
              <a:gd name="connsiteX54" fmla="*/ 0 w 8055292"/>
              <a:gd name="connsiteY54" fmla="*/ 1383983 h 1403985"/>
              <a:gd name="connsiteX55" fmla="*/ 7343775 w 8055292"/>
              <a:gd name="connsiteY55" fmla="*/ 0 h 1403985"/>
              <a:gd name="connsiteX56" fmla="*/ 8055292 w 8055292"/>
              <a:gd name="connsiteY56" fmla="*/ 701993 h 1403985"/>
              <a:gd name="connsiteX57" fmla="*/ 7343775 w 8055292"/>
              <a:gd name="connsiteY57" fmla="*/ 1403985 h 1403985"/>
              <a:gd name="connsiteX58" fmla="*/ 6632257 w 8055292"/>
              <a:gd name="connsiteY58" fmla="*/ 701993 h 1403985"/>
              <a:gd name="connsiteX59" fmla="*/ 7343775 w 8055292"/>
              <a:gd name="connsiteY59" fmla="*/ 0 h 14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55292" h="1403985">
                <a:moveTo>
                  <a:pt x="2206942" y="253365"/>
                </a:moveTo>
                <a:lnTo>
                  <a:pt x="2206942" y="1150620"/>
                </a:lnTo>
                <a:lnTo>
                  <a:pt x="2402204" y="1150620"/>
                </a:lnTo>
                <a:cubicBezTo>
                  <a:pt x="2564130" y="1150620"/>
                  <a:pt x="2675572" y="1093470"/>
                  <a:pt x="2750819" y="998220"/>
                </a:cubicBezTo>
                <a:cubicBezTo>
                  <a:pt x="2812732" y="920115"/>
                  <a:pt x="2849880" y="815340"/>
                  <a:pt x="2849880" y="701993"/>
                </a:cubicBezTo>
                <a:cubicBezTo>
                  <a:pt x="2849880" y="588645"/>
                  <a:pt x="2813684" y="483870"/>
                  <a:pt x="2750819" y="405765"/>
                </a:cubicBezTo>
                <a:cubicBezTo>
                  <a:pt x="2675572" y="309563"/>
                  <a:pt x="2564130" y="253365"/>
                  <a:pt x="2402204" y="253365"/>
                </a:cubicBezTo>
                <a:close/>
                <a:moveTo>
                  <a:pt x="7343775" y="234315"/>
                </a:moveTo>
                <a:cubicBezTo>
                  <a:pt x="7086600" y="234315"/>
                  <a:pt x="6895147" y="444818"/>
                  <a:pt x="6895147" y="701993"/>
                </a:cubicBezTo>
                <a:cubicBezTo>
                  <a:pt x="6895147" y="959168"/>
                  <a:pt x="7086600" y="1169670"/>
                  <a:pt x="7343775" y="1169670"/>
                </a:cubicBezTo>
                <a:cubicBezTo>
                  <a:pt x="7600950" y="1169670"/>
                  <a:pt x="7792402" y="959168"/>
                  <a:pt x="7792402" y="701993"/>
                </a:cubicBezTo>
                <a:cubicBezTo>
                  <a:pt x="7792402" y="444818"/>
                  <a:pt x="7600950" y="234315"/>
                  <a:pt x="7343775" y="234315"/>
                </a:cubicBezTo>
                <a:close/>
                <a:moveTo>
                  <a:pt x="5976937" y="19050"/>
                </a:moveTo>
                <a:lnTo>
                  <a:pt x="6239827" y="19050"/>
                </a:lnTo>
                <a:lnTo>
                  <a:pt x="6239827" y="1383983"/>
                </a:lnTo>
                <a:lnTo>
                  <a:pt x="5976937" y="1383983"/>
                </a:lnTo>
                <a:close/>
                <a:moveTo>
                  <a:pt x="4755832" y="19050"/>
                </a:moveTo>
                <a:lnTo>
                  <a:pt x="5018722" y="19050"/>
                </a:lnTo>
                <a:lnTo>
                  <a:pt x="5018722" y="1150620"/>
                </a:lnTo>
                <a:lnTo>
                  <a:pt x="5594032" y="1150620"/>
                </a:lnTo>
                <a:lnTo>
                  <a:pt x="5505450" y="1383983"/>
                </a:lnTo>
                <a:lnTo>
                  <a:pt x="4755832" y="1383983"/>
                </a:lnTo>
                <a:close/>
                <a:moveTo>
                  <a:pt x="3506152" y="19050"/>
                </a:moveTo>
                <a:lnTo>
                  <a:pt x="4325302" y="19050"/>
                </a:lnTo>
                <a:lnTo>
                  <a:pt x="4236719" y="253365"/>
                </a:lnTo>
                <a:lnTo>
                  <a:pt x="3769042" y="253365"/>
                </a:lnTo>
                <a:lnTo>
                  <a:pt x="3769042" y="536258"/>
                </a:lnTo>
                <a:lnTo>
                  <a:pt x="4188142" y="536258"/>
                </a:lnTo>
                <a:lnTo>
                  <a:pt x="4099559" y="769620"/>
                </a:lnTo>
                <a:lnTo>
                  <a:pt x="3769042" y="769620"/>
                </a:lnTo>
                <a:lnTo>
                  <a:pt x="3769042" y="1150620"/>
                </a:lnTo>
                <a:lnTo>
                  <a:pt x="4344352" y="1150620"/>
                </a:lnTo>
                <a:lnTo>
                  <a:pt x="4255769" y="1383983"/>
                </a:lnTo>
                <a:lnTo>
                  <a:pt x="3506152" y="1383983"/>
                </a:lnTo>
                <a:close/>
                <a:moveTo>
                  <a:pt x="1944052" y="19050"/>
                </a:moveTo>
                <a:lnTo>
                  <a:pt x="2372677" y="19050"/>
                </a:lnTo>
                <a:cubicBezTo>
                  <a:pt x="2589847" y="19050"/>
                  <a:pt x="2731769" y="66675"/>
                  <a:pt x="2842259" y="148590"/>
                </a:cubicBezTo>
                <a:cubicBezTo>
                  <a:pt x="3009900" y="273368"/>
                  <a:pt x="3113722" y="476250"/>
                  <a:pt x="3113722" y="701993"/>
                </a:cubicBezTo>
                <a:cubicBezTo>
                  <a:pt x="3113722" y="927735"/>
                  <a:pt x="3010852" y="1130618"/>
                  <a:pt x="2842259" y="1255395"/>
                </a:cubicBezTo>
                <a:cubicBezTo>
                  <a:pt x="2731769" y="1337310"/>
                  <a:pt x="2588894" y="1383983"/>
                  <a:pt x="2372677" y="1383983"/>
                </a:cubicBezTo>
                <a:lnTo>
                  <a:pt x="1944052" y="1383983"/>
                </a:lnTo>
                <a:close/>
                <a:moveTo>
                  <a:pt x="1191577" y="19050"/>
                </a:moveTo>
                <a:lnTo>
                  <a:pt x="1454467" y="19050"/>
                </a:lnTo>
                <a:lnTo>
                  <a:pt x="1454467" y="1383983"/>
                </a:lnTo>
                <a:lnTo>
                  <a:pt x="1191577" y="1383983"/>
                </a:lnTo>
                <a:close/>
                <a:moveTo>
                  <a:pt x="0" y="19050"/>
                </a:moveTo>
                <a:lnTo>
                  <a:pt x="907733" y="19050"/>
                </a:lnTo>
                <a:lnTo>
                  <a:pt x="819151" y="253365"/>
                </a:lnTo>
                <a:lnTo>
                  <a:pt x="262891" y="253365"/>
                </a:lnTo>
                <a:lnTo>
                  <a:pt x="262891" y="536258"/>
                </a:lnTo>
                <a:lnTo>
                  <a:pt x="771525" y="536258"/>
                </a:lnTo>
                <a:lnTo>
                  <a:pt x="682943" y="769620"/>
                </a:lnTo>
                <a:lnTo>
                  <a:pt x="262891" y="769620"/>
                </a:lnTo>
                <a:lnTo>
                  <a:pt x="262891" y="1383983"/>
                </a:lnTo>
                <a:lnTo>
                  <a:pt x="0" y="1383983"/>
                </a:lnTo>
                <a:close/>
                <a:moveTo>
                  <a:pt x="7343775" y="0"/>
                </a:moveTo>
                <a:cubicBezTo>
                  <a:pt x="7764780" y="0"/>
                  <a:pt x="8055292" y="314325"/>
                  <a:pt x="8055292" y="701993"/>
                </a:cubicBezTo>
                <a:cubicBezTo>
                  <a:pt x="8055292" y="1089660"/>
                  <a:pt x="7764780" y="1403985"/>
                  <a:pt x="7343775" y="1403985"/>
                </a:cubicBezTo>
                <a:cubicBezTo>
                  <a:pt x="6922770" y="1403985"/>
                  <a:pt x="6632257" y="1089660"/>
                  <a:pt x="6632257" y="701993"/>
                </a:cubicBezTo>
                <a:cubicBezTo>
                  <a:pt x="6632257" y="314325"/>
                  <a:pt x="6922770" y="0"/>
                  <a:pt x="7343775" y="0"/>
                </a:cubicBezTo>
                <a:close/>
              </a:path>
            </a:pathLst>
          </a:custGeom>
          <a:solidFill>
            <a:schemeClr val="accent1"/>
          </a:solidFill>
        </p:spPr>
        <p:txBody>
          <a:bodyPr wrap="square">
            <a:noAutofit/>
          </a:bodyPr>
          <a:lstStyle>
            <a:lvl1pPr rtl="0">
              <a:buNone/>
              <a:defRPr sz="100">
                <a:noFill/>
              </a:defRPr>
            </a:lvl1pPr>
          </a:lstStyle>
          <a:p>
            <a:pPr lvl="0"/>
            <a:r>
              <a:rPr lang="en-GB"/>
              <a:t>.</a:t>
            </a:r>
          </a:p>
        </p:txBody>
      </p:sp>
    </p:spTree>
    <p:extLst>
      <p:ext uri="{BB962C8B-B14F-4D97-AF65-F5344CB8AC3E}">
        <p14:creationId xmlns:p14="http://schemas.microsoft.com/office/powerpoint/2010/main" val="730956157"/>
      </p:ext>
    </p:extLst>
  </p:cSld>
  <p:clrMapOvr>
    <a:masterClrMapping/>
  </p:clrMapOvr>
  <p:extLst>
    <p:ext uri="{DCECCB84-F9BA-43D5-87BE-67443E8EF086}">
      <p15:sldGuideLst xmlns:p15="http://schemas.microsoft.com/office/powerpoint/2012/main">
        <p15:guide id="1" pos="3840">
          <p15:clr>
            <a:srgbClr val="FBAE40"/>
          </p15:clr>
        </p15:guide>
        <p15:guide id="2" pos="361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ditorial full Picture and Tex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DF04726-49A3-3640-0A59-2F7A8B972EB3}"/>
              </a:ext>
            </a:extLst>
          </p:cNvPr>
          <p:cNvGraphicFramePr>
            <a:graphicFrameLocks noChangeAspect="1"/>
          </p:cNvGraphicFramePr>
          <p:nvPr userDrawn="1">
            <p:custDataLst>
              <p:tags r:id="rId1"/>
            </p:custDataLst>
            <p:extLst>
              <p:ext uri="{D42A27DB-BD31-4B8C-83A1-F6EECF244321}">
                <p14:modId xmlns:p14="http://schemas.microsoft.com/office/powerpoint/2010/main" val="361033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0DF04726-49A3-3640-0A59-2F7A8B972E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ackground">
            <a:extLst>
              <a:ext uri="{FF2B5EF4-FFF2-40B4-BE49-F238E27FC236}">
                <a16:creationId xmlns:a16="http://schemas.microsoft.com/office/drawing/2014/main" id="{EC3E83EE-7119-40B8-8A11-07E736B97C7F}"/>
              </a:ext>
            </a:extLst>
          </p:cNvPr>
          <p:cNvSpPr/>
          <p:nvPr userDrawn="1"/>
        </p:nvSpPr>
        <p:spPr>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14" name="Picture Placeholder 13">
            <a:extLst>
              <a:ext uri="{FF2B5EF4-FFF2-40B4-BE49-F238E27FC236}">
                <a16:creationId xmlns:a16="http://schemas.microsoft.com/office/drawing/2014/main" id="{51C702BD-BE35-4888-BCC3-A2D5EEE08330}"/>
              </a:ext>
            </a:extLst>
          </p:cNvPr>
          <p:cNvSpPr>
            <a:spLocks noGrp="1"/>
          </p:cNvSpPr>
          <p:nvPr>
            <p:ph type="pic" sz="quarter" idx="13" hasCustomPrompt="1"/>
          </p:nvPr>
        </p:nvSpPr>
        <p:spPr bwMode="white">
          <a:xfrm>
            <a:off x="0" y="0"/>
            <a:ext cx="12193200" cy="6861600"/>
          </a:xfrm>
          <a:prstGeom prst="rect">
            <a:avLst/>
          </a:prstGeom>
          <a:solidFill>
            <a:srgbClr val="E6E6E6"/>
          </a:solidFill>
        </p:spPr>
        <p:txBody>
          <a:bodyPr wrap="square" tIns="648000" anchor="ctr" anchorCtr="0">
            <a:noAutofit/>
          </a:bodyPr>
          <a:lstStyle>
            <a:lvl1pPr marL="0" indent="0" algn="ctr" rtl="0">
              <a:buNone/>
              <a:defRPr sz="1600"/>
            </a:lvl1pPr>
          </a:lstStyle>
          <a:p>
            <a:r>
              <a:rPr lang="en-GB" noProof="0"/>
              <a:t>Click to add picture</a:t>
            </a:r>
          </a:p>
        </p:txBody>
      </p:sp>
      <p:sp>
        <p:nvSpPr>
          <p:cNvPr id="2" name="Title 1"/>
          <p:cNvSpPr>
            <a:spLocks noGrp="1"/>
          </p:cNvSpPr>
          <p:nvPr>
            <p:ph type="title" hasCustomPrompt="1"/>
          </p:nvPr>
        </p:nvSpPr>
        <p:spPr>
          <a:xfrm>
            <a:off x="360000" y="359999"/>
            <a:ext cx="5554800" cy="3060000"/>
          </a:xfrm>
        </p:spPr>
        <p:txBody>
          <a:bodyPr vert="horz"/>
          <a:lstStyle>
            <a:lvl1pPr rtl="0">
              <a:defRPr sz="4800">
                <a:solidFill>
                  <a:schemeClr val="bg2"/>
                </a:solidFill>
              </a:defRPr>
            </a:lvl1pPr>
          </a:lstStyle>
          <a:p>
            <a:r>
              <a:rPr lang="en-GB" noProof="0"/>
              <a:t>Click to add title</a:t>
            </a:r>
          </a:p>
        </p:txBody>
      </p:sp>
      <p:sp>
        <p:nvSpPr>
          <p:cNvPr id="15" name="Text Placeholder 14">
            <a:extLst>
              <a:ext uri="{FF2B5EF4-FFF2-40B4-BE49-F238E27FC236}">
                <a16:creationId xmlns:a16="http://schemas.microsoft.com/office/drawing/2014/main" id="{9FBB1A0B-A47B-4480-ACFE-F58AF8D0E799}"/>
              </a:ext>
            </a:extLst>
          </p:cNvPr>
          <p:cNvSpPr>
            <a:spLocks noGrp="1"/>
          </p:cNvSpPr>
          <p:nvPr>
            <p:ph type="body" sz="quarter" idx="18"/>
          </p:nvPr>
        </p:nvSpPr>
        <p:spPr>
          <a:xfrm>
            <a:off x="6277350" y="3798000"/>
            <a:ext cx="2595600" cy="2073600"/>
          </a:xfrm>
        </p:spPr>
        <p:txBody>
          <a:bodyPr/>
          <a:lstStyle>
            <a:lvl1pPr rtl="0">
              <a:defRPr>
                <a:solidFill>
                  <a:schemeClr val="bg2"/>
                </a:solidFill>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vl6pPr>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4">
            <a:extLst>
              <a:ext uri="{FF2B5EF4-FFF2-40B4-BE49-F238E27FC236}">
                <a16:creationId xmlns:a16="http://schemas.microsoft.com/office/drawing/2014/main" id="{AA377499-AE98-44B6-BCDF-9D729F7769C4}"/>
              </a:ext>
            </a:extLst>
          </p:cNvPr>
          <p:cNvSpPr>
            <a:spLocks noGrp="1"/>
          </p:cNvSpPr>
          <p:nvPr>
            <p:ph type="body" sz="quarter" idx="14"/>
          </p:nvPr>
        </p:nvSpPr>
        <p:spPr>
          <a:xfrm>
            <a:off x="9232422" y="3798000"/>
            <a:ext cx="2595600" cy="2073600"/>
          </a:xfrm>
        </p:spPr>
        <p:txBody>
          <a:bodyPr/>
          <a:lstStyle>
            <a:lvl1pPr rtl="0">
              <a:defRPr>
                <a:solidFill>
                  <a:schemeClr val="bg2"/>
                </a:solidFill>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vl6pPr>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Freeform: Shape logo">
            <a:extLst>
              <a:ext uri="{FF2B5EF4-FFF2-40B4-BE49-F238E27FC236}">
                <a16:creationId xmlns:a16="http://schemas.microsoft.com/office/drawing/2014/main" id="{B9F9E351-E83E-4E19-92A7-F5C43214C321}"/>
              </a:ext>
            </a:extLst>
          </p:cNvPr>
          <p:cNvSpPr>
            <a:spLocks noGrp="1"/>
          </p:cNvSpPr>
          <p:nvPr>
            <p:ph type="body" sz="quarter" idx="19" hasCustomPrompt="1"/>
          </p:nvPr>
        </p:nvSpPr>
        <p:spPr>
          <a:xfrm>
            <a:off x="11115605" y="6406542"/>
            <a:ext cx="716400" cy="126000"/>
          </a:xfrm>
          <a:custGeom>
            <a:avLst/>
            <a:gdLst>
              <a:gd name="connsiteX0" fmla="*/ 2206942 w 8055292"/>
              <a:gd name="connsiteY0" fmla="*/ 253365 h 1403985"/>
              <a:gd name="connsiteX1" fmla="*/ 2206942 w 8055292"/>
              <a:gd name="connsiteY1" fmla="*/ 1150620 h 1403985"/>
              <a:gd name="connsiteX2" fmla="*/ 2402204 w 8055292"/>
              <a:gd name="connsiteY2" fmla="*/ 1150620 h 1403985"/>
              <a:gd name="connsiteX3" fmla="*/ 2750819 w 8055292"/>
              <a:gd name="connsiteY3" fmla="*/ 998220 h 1403985"/>
              <a:gd name="connsiteX4" fmla="*/ 2849880 w 8055292"/>
              <a:gd name="connsiteY4" fmla="*/ 701993 h 1403985"/>
              <a:gd name="connsiteX5" fmla="*/ 2750819 w 8055292"/>
              <a:gd name="connsiteY5" fmla="*/ 405765 h 1403985"/>
              <a:gd name="connsiteX6" fmla="*/ 2402204 w 8055292"/>
              <a:gd name="connsiteY6" fmla="*/ 253365 h 1403985"/>
              <a:gd name="connsiteX7" fmla="*/ 7343775 w 8055292"/>
              <a:gd name="connsiteY7" fmla="*/ 234315 h 1403985"/>
              <a:gd name="connsiteX8" fmla="*/ 6895147 w 8055292"/>
              <a:gd name="connsiteY8" fmla="*/ 701993 h 1403985"/>
              <a:gd name="connsiteX9" fmla="*/ 7343775 w 8055292"/>
              <a:gd name="connsiteY9" fmla="*/ 1169670 h 1403985"/>
              <a:gd name="connsiteX10" fmla="*/ 7792402 w 8055292"/>
              <a:gd name="connsiteY10" fmla="*/ 701993 h 1403985"/>
              <a:gd name="connsiteX11" fmla="*/ 7343775 w 8055292"/>
              <a:gd name="connsiteY11" fmla="*/ 234315 h 1403985"/>
              <a:gd name="connsiteX12" fmla="*/ 5976937 w 8055292"/>
              <a:gd name="connsiteY12" fmla="*/ 19050 h 1403985"/>
              <a:gd name="connsiteX13" fmla="*/ 6239827 w 8055292"/>
              <a:gd name="connsiteY13" fmla="*/ 19050 h 1403985"/>
              <a:gd name="connsiteX14" fmla="*/ 6239827 w 8055292"/>
              <a:gd name="connsiteY14" fmla="*/ 1383983 h 1403985"/>
              <a:gd name="connsiteX15" fmla="*/ 5976937 w 8055292"/>
              <a:gd name="connsiteY15" fmla="*/ 1383983 h 1403985"/>
              <a:gd name="connsiteX16" fmla="*/ 4755832 w 8055292"/>
              <a:gd name="connsiteY16" fmla="*/ 19050 h 1403985"/>
              <a:gd name="connsiteX17" fmla="*/ 5018722 w 8055292"/>
              <a:gd name="connsiteY17" fmla="*/ 19050 h 1403985"/>
              <a:gd name="connsiteX18" fmla="*/ 5018722 w 8055292"/>
              <a:gd name="connsiteY18" fmla="*/ 1150620 h 1403985"/>
              <a:gd name="connsiteX19" fmla="*/ 5594032 w 8055292"/>
              <a:gd name="connsiteY19" fmla="*/ 1150620 h 1403985"/>
              <a:gd name="connsiteX20" fmla="*/ 5505450 w 8055292"/>
              <a:gd name="connsiteY20" fmla="*/ 1383983 h 1403985"/>
              <a:gd name="connsiteX21" fmla="*/ 4755832 w 8055292"/>
              <a:gd name="connsiteY21" fmla="*/ 1383983 h 1403985"/>
              <a:gd name="connsiteX22" fmla="*/ 3506152 w 8055292"/>
              <a:gd name="connsiteY22" fmla="*/ 19050 h 1403985"/>
              <a:gd name="connsiteX23" fmla="*/ 4325302 w 8055292"/>
              <a:gd name="connsiteY23" fmla="*/ 19050 h 1403985"/>
              <a:gd name="connsiteX24" fmla="*/ 4236719 w 8055292"/>
              <a:gd name="connsiteY24" fmla="*/ 253365 h 1403985"/>
              <a:gd name="connsiteX25" fmla="*/ 3769042 w 8055292"/>
              <a:gd name="connsiteY25" fmla="*/ 253365 h 1403985"/>
              <a:gd name="connsiteX26" fmla="*/ 3769042 w 8055292"/>
              <a:gd name="connsiteY26" fmla="*/ 536258 h 1403985"/>
              <a:gd name="connsiteX27" fmla="*/ 4188142 w 8055292"/>
              <a:gd name="connsiteY27" fmla="*/ 536258 h 1403985"/>
              <a:gd name="connsiteX28" fmla="*/ 4099559 w 8055292"/>
              <a:gd name="connsiteY28" fmla="*/ 769620 h 1403985"/>
              <a:gd name="connsiteX29" fmla="*/ 3769042 w 8055292"/>
              <a:gd name="connsiteY29" fmla="*/ 769620 h 1403985"/>
              <a:gd name="connsiteX30" fmla="*/ 3769042 w 8055292"/>
              <a:gd name="connsiteY30" fmla="*/ 1150620 h 1403985"/>
              <a:gd name="connsiteX31" fmla="*/ 4344352 w 8055292"/>
              <a:gd name="connsiteY31" fmla="*/ 1150620 h 1403985"/>
              <a:gd name="connsiteX32" fmla="*/ 4255769 w 8055292"/>
              <a:gd name="connsiteY32" fmla="*/ 1383983 h 1403985"/>
              <a:gd name="connsiteX33" fmla="*/ 3506152 w 8055292"/>
              <a:gd name="connsiteY33" fmla="*/ 1383983 h 1403985"/>
              <a:gd name="connsiteX34" fmla="*/ 1944052 w 8055292"/>
              <a:gd name="connsiteY34" fmla="*/ 19050 h 1403985"/>
              <a:gd name="connsiteX35" fmla="*/ 2372677 w 8055292"/>
              <a:gd name="connsiteY35" fmla="*/ 19050 h 1403985"/>
              <a:gd name="connsiteX36" fmla="*/ 2842259 w 8055292"/>
              <a:gd name="connsiteY36" fmla="*/ 148590 h 1403985"/>
              <a:gd name="connsiteX37" fmla="*/ 3113722 w 8055292"/>
              <a:gd name="connsiteY37" fmla="*/ 701993 h 1403985"/>
              <a:gd name="connsiteX38" fmla="*/ 2842259 w 8055292"/>
              <a:gd name="connsiteY38" fmla="*/ 1255395 h 1403985"/>
              <a:gd name="connsiteX39" fmla="*/ 2372677 w 8055292"/>
              <a:gd name="connsiteY39" fmla="*/ 1383983 h 1403985"/>
              <a:gd name="connsiteX40" fmla="*/ 1944052 w 8055292"/>
              <a:gd name="connsiteY40" fmla="*/ 1383983 h 1403985"/>
              <a:gd name="connsiteX41" fmla="*/ 1191577 w 8055292"/>
              <a:gd name="connsiteY41" fmla="*/ 19050 h 1403985"/>
              <a:gd name="connsiteX42" fmla="*/ 1454467 w 8055292"/>
              <a:gd name="connsiteY42" fmla="*/ 19050 h 1403985"/>
              <a:gd name="connsiteX43" fmla="*/ 1454467 w 8055292"/>
              <a:gd name="connsiteY43" fmla="*/ 1383983 h 1403985"/>
              <a:gd name="connsiteX44" fmla="*/ 1191577 w 8055292"/>
              <a:gd name="connsiteY44" fmla="*/ 1383983 h 1403985"/>
              <a:gd name="connsiteX45" fmla="*/ 0 w 8055292"/>
              <a:gd name="connsiteY45" fmla="*/ 19050 h 1403985"/>
              <a:gd name="connsiteX46" fmla="*/ 907733 w 8055292"/>
              <a:gd name="connsiteY46" fmla="*/ 19050 h 1403985"/>
              <a:gd name="connsiteX47" fmla="*/ 819151 w 8055292"/>
              <a:gd name="connsiteY47" fmla="*/ 253365 h 1403985"/>
              <a:gd name="connsiteX48" fmla="*/ 262891 w 8055292"/>
              <a:gd name="connsiteY48" fmla="*/ 253365 h 1403985"/>
              <a:gd name="connsiteX49" fmla="*/ 262891 w 8055292"/>
              <a:gd name="connsiteY49" fmla="*/ 536258 h 1403985"/>
              <a:gd name="connsiteX50" fmla="*/ 771525 w 8055292"/>
              <a:gd name="connsiteY50" fmla="*/ 536258 h 1403985"/>
              <a:gd name="connsiteX51" fmla="*/ 682943 w 8055292"/>
              <a:gd name="connsiteY51" fmla="*/ 769620 h 1403985"/>
              <a:gd name="connsiteX52" fmla="*/ 262891 w 8055292"/>
              <a:gd name="connsiteY52" fmla="*/ 769620 h 1403985"/>
              <a:gd name="connsiteX53" fmla="*/ 262891 w 8055292"/>
              <a:gd name="connsiteY53" fmla="*/ 1383983 h 1403985"/>
              <a:gd name="connsiteX54" fmla="*/ 0 w 8055292"/>
              <a:gd name="connsiteY54" fmla="*/ 1383983 h 1403985"/>
              <a:gd name="connsiteX55" fmla="*/ 7343775 w 8055292"/>
              <a:gd name="connsiteY55" fmla="*/ 0 h 1403985"/>
              <a:gd name="connsiteX56" fmla="*/ 8055292 w 8055292"/>
              <a:gd name="connsiteY56" fmla="*/ 701993 h 1403985"/>
              <a:gd name="connsiteX57" fmla="*/ 7343775 w 8055292"/>
              <a:gd name="connsiteY57" fmla="*/ 1403985 h 1403985"/>
              <a:gd name="connsiteX58" fmla="*/ 6632257 w 8055292"/>
              <a:gd name="connsiteY58" fmla="*/ 701993 h 1403985"/>
              <a:gd name="connsiteX59" fmla="*/ 7343775 w 8055292"/>
              <a:gd name="connsiteY59" fmla="*/ 0 h 14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55292" h="1403985">
                <a:moveTo>
                  <a:pt x="2206942" y="253365"/>
                </a:moveTo>
                <a:lnTo>
                  <a:pt x="2206942" y="1150620"/>
                </a:lnTo>
                <a:lnTo>
                  <a:pt x="2402204" y="1150620"/>
                </a:lnTo>
                <a:cubicBezTo>
                  <a:pt x="2564130" y="1150620"/>
                  <a:pt x="2675572" y="1093470"/>
                  <a:pt x="2750819" y="998220"/>
                </a:cubicBezTo>
                <a:cubicBezTo>
                  <a:pt x="2812732" y="920115"/>
                  <a:pt x="2849880" y="815340"/>
                  <a:pt x="2849880" y="701993"/>
                </a:cubicBezTo>
                <a:cubicBezTo>
                  <a:pt x="2849880" y="588645"/>
                  <a:pt x="2813684" y="483870"/>
                  <a:pt x="2750819" y="405765"/>
                </a:cubicBezTo>
                <a:cubicBezTo>
                  <a:pt x="2675572" y="309563"/>
                  <a:pt x="2564130" y="253365"/>
                  <a:pt x="2402204" y="253365"/>
                </a:cubicBezTo>
                <a:close/>
                <a:moveTo>
                  <a:pt x="7343775" y="234315"/>
                </a:moveTo>
                <a:cubicBezTo>
                  <a:pt x="7086600" y="234315"/>
                  <a:pt x="6895147" y="444818"/>
                  <a:pt x="6895147" y="701993"/>
                </a:cubicBezTo>
                <a:cubicBezTo>
                  <a:pt x="6895147" y="959168"/>
                  <a:pt x="7086600" y="1169670"/>
                  <a:pt x="7343775" y="1169670"/>
                </a:cubicBezTo>
                <a:cubicBezTo>
                  <a:pt x="7600950" y="1169670"/>
                  <a:pt x="7792402" y="959168"/>
                  <a:pt x="7792402" y="701993"/>
                </a:cubicBezTo>
                <a:cubicBezTo>
                  <a:pt x="7792402" y="444818"/>
                  <a:pt x="7600950" y="234315"/>
                  <a:pt x="7343775" y="234315"/>
                </a:cubicBezTo>
                <a:close/>
                <a:moveTo>
                  <a:pt x="5976937" y="19050"/>
                </a:moveTo>
                <a:lnTo>
                  <a:pt x="6239827" y="19050"/>
                </a:lnTo>
                <a:lnTo>
                  <a:pt x="6239827" y="1383983"/>
                </a:lnTo>
                <a:lnTo>
                  <a:pt x="5976937" y="1383983"/>
                </a:lnTo>
                <a:close/>
                <a:moveTo>
                  <a:pt x="4755832" y="19050"/>
                </a:moveTo>
                <a:lnTo>
                  <a:pt x="5018722" y="19050"/>
                </a:lnTo>
                <a:lnTo>
                  <a:pt x="5018722" y="1150620"/>
                </a:lnTo>
                <a:lnTo>
                  <a:pt x="5594032" y="1150620"/>
                </a:lnTo>
                <a:lnTo>
                  <a:pt x="5505450" y="1383983"/>
                </a:lnTo>
                <a:lnTo>
                  <a:pt x="4755832" y="1383983"/>
                </a:lnTo>
                <a:close/>
                <a:moveTo>
                  <a:pt x="3506152" y="19050"/>
                </a:moveTo>
                <a:lnTo>
                  <a:pt x="4325302" y="19050"/>
                </a:lnTo>
                <a:lnTo>
                  <a:pt x="4236719" y="253365"/>
                </a:lnTo>
                <a:lnTo>
                  <a:pt x="3769042" y="253365"/>
                </a:lnTo>
                <a:lnTo>
                  <a:pt x="3769042" y="536258"/>
                </a:lnTo>
                <a:lnTo>
                  <a:pt x="4188142" y="536258"/>
                </a:lnTo>
                <a:lnTo>
                  <a:pt x="4099559" y="769620"/>
                </a:lnTo>
                <a:lnTo>
                  <a:pt x="3769042" y="769620"/>
                </a:lnTo>
                <a:lnTo>
                  <a:pt x="3769042" y="1150620"/>
                </a:lnTo>
                <a:lnTo>
                  <a:pt x="4344352" y="1150620"/>
                </a:lnTo>
                <a:lnTo>
                  <a:pt x="4255769" y="1383983"/>
                </a:lnTo>
                <a:lnTo>
                  <a:pt x="3506152" y="1383983"/>
                </a:lnTo>
                <a:close/>
                <a:moveTo>
                  <a:pt x="1944052" y="19050"/>
                </a:moveTo>
                <a:lnTo>
                  <a:pt x="2372677" y="19050"/>
                </a:lnTo>
                <a:cubicBezTo>
                  <a:pt x="2589847" y="19050"/>
                  <a:pt x="2731769" y="66675"/>
                  <a:pt x="2842259" y="148590"/>
                </a:cubicBezTo>
                <a:cubicBezTo>
                  <a:pt x="3009900" y="273368"/>
                  <a:pt x="3113722" y="476250"/>
                  <a:pt x="3113722" y="701993"/>
                </a:cubicBezTo>
                <a:cubicBezTo>
                  <a:pt x="3113722" y="927735"/>
                  <a:pt x="3010852" y="1130618"/>
                  <a:pt x="2842259" y="1255395"/>
                </a:cubicBezTo>
                <a:cubicBezTo>
                  <a:pt x="2731769" y="1337310"/>
                  <a:pt x="2588894" y="1383983"/>
                  <a:pt x="2372677" y="1383983"/>
                </a:cubicBezTo>
                <a:lnTo>
                  <a:pt x="1944052" y="1383983"/>
                </a:lnTo>
                <a:close/>
                <a:moveTo>
                  <a:pt x="1191577" y="19050"/>
                </a:moveTo>
                <a:lnTo>
                  <a:pt x="1454467" y="19050"/>
                </a:lnTo>
                <a:lnTo>
                  <a:pt x="1454467" y="1383983"/>
                </a:lnTo>
                <a:lnTo>
                  <a:pt x="1191577" y="1383983"/>
                </a:lnTo>
                <a:close/>
                <a:moveTo>
                  <a:pt x="0" y="19050"/>
                </a:moveTo>
                <a:lnTo>
                  <a:pt x="907733" y="19050"/>
                </a:lnTo>
                <a:lnTo>
                  <a:pt x="819151" y="253365"/>
                </a:lnTo>
                <a:lnTo>
                  <a:pt x="262891" y="253365"/>
                </a:lnTo>
                <a:lnTo>
                  <a:pt x="262891" y="536258"/>
                </a:lnTo>
                <a:lnTo>
                  <a:pt x="771525" y="536258"/>
                </a:lnTo>
                <a:lnTo>
                  <a:pt x="682943" y="769620"/>
                </a:lnTo>
                <a:lnTo>
                  <a:pt x="262891" y="769620"/>
                </a:lnTo>
                <a:lnTo>
                  <a:pt x="262891" y="1383983"/>
                </a:lnTo>
                <a:lnTo>
                  <a:pt x="0" y="1383983"/>
                </a:lnTo>
                <a:close/>
                <a:moveTo>
                  <a:pt x="7343775" y="0"/>
                </a:moveTo>
                <a:cubicBezTo>
                  <a:pt x="7764780" y="0"/>
                  <a:pt x="8055292" y="314325"/>
                  <a:pt x="8055292" y="701993"/>
                </a:cubicBezTo>
                <a:cubicBezTo>
                  <a:pt x="8055292" y="1089660"/>
                  <a:pt x="7764780" y="1403985"/>
                  <a:pt x="7343775" y="1403985"/>
                </a:cubicBezTo>
                <a:cubicBezTo>
                  <a:pt x="6922770" y="1403985"/>
                  <a:pt x="6632257" y="1089660"/>
                  <a:pt x="6632257" y="701993"/>
                </a:cubicBezTo>
                <a:cubicBezTo>
                  <a:pt x="6632257" y="314325"/>
                  <a:pt x="6922770" y="0"/>
                  <a:pt x="7343775" y="0"/>
                </a:cubicBezTo>
                <a:close/>
              </a:path>
            </a:pathLst>
          </a:custGeom>
          <a:solidFill>
            <a:schemeClr val="bg2"/>
          </a:solidFill>
        </p:spPr>
        <p:txBody>
          <a:bodyPr wrap="square">
            <a:noAutofit/>
          </a:bodyPr>
          <a:lstStyle>
            <a:lvl1pPr rtl="0">
              <a:buNone/>
              <a:defRPr sz="100">
                <a:noFill/>
              </a:defRPr>
            </a:lvl1pPr>
          </a:lstStyle>
          <a:p>
            <a:pPr lvl="0"/>
            <a:r>
              <a:rPr lang="en-GB"/>
              <a:t>.</a:t>
            </a:r>
          </a:p>
        </p:txBody>
      </p:sp>
      <p:sp>
        <p:nvSpPr>
          <p:cNvPr id="3" name="Date Placeholder 2">
            <a:extLst>
              <a:ext uri="{FF2B5EF4-FFF2-40B4-BE49-F238E27FC236}">
                <a16:creationId xmlns:a16="http://schemas.microsoft.com/office/drawing/2014/main" id="{F4D8BFDB-1A76-4437-AAC5-6273E94D969D}"/>
              </a:ext>
            </a:extLst>
          </p:cNvPr>
          <p:cNvSpPr>
            <a:spLocks noGrp="1"/>
          </p:cNvSpPr>
          <p:nvPr>
            <p:ph type="dt" sz="half" idx="20"/>
          </p:nvPr>
        </p:nvSpPr>
        <p:spPr/>
        <p:txBody>
          <a:bodyPr/>
          <a:lstStyle>
            <a:lvl1pPr rtl="0">
              <a:defRPr>
                <a:solidFill>
                  <a:schemeClr val="bg2"/>
                </a:solidFill>
              </a:defRPr>
            </a:lvl1pPr>
          </a:lstStyle>
          <a:p>
            <a:fld id="{3EAB7555-2517-4CFB-A4BC-DEE241768420}" type="datetime4">
              <a:rPr lang="en-GB" smtClean="0"/>
              <a:pPr/>
              <a:t>25 March 2024</a:t>
            </a:fld>
            <a:endParaRPr lang="en-GB"/>
          </a:p>
        </p:txBody>
      </p:sp>
      <p:sp>
        <p:nvSpPr>
          <p:cNvPr id="4" name="Footer Placeholder 3">
            <a:extLst>
              <a:ext uri="{FF2B5EF4-FFF2-40B4-BE49-F238E27FC236}">
                <a16:creationId xmlns:a16="http://schemas.microsoft.com/office/drawing/2014/main" id="{9600C43D-D247-4CC5-A077-6443D8B7F7BB}"/>
              </a:ext>
            </a:extLst>
          </p:cNvPr>
          <p:cNvSpPr>
            <a:spLocks noGrp="1"/>
          </p:cNvSpPr>
          <p:nvPr>
            <p:ph type="ftr" sz="quarter" idx="21"/>
          </p:nvPr>
        </p:nvSpPr>
        <p:spPr/>
        <p:txBody>
          <a:bodyPr/>
          <a:lstStyle>
            <a:lvl1pPr rtl="0">
              <a:defRPr>
                <a:solidFill>
                  <a:schemeClr val="bg2"/>
                </a:solidFill>
              </a:defRPr>
            </a:lvl1pPr>
          </a:lstStyle>
          <a:p>
            <a:r>
              <a:rPr lang="en-GB"/>
              <a:t>STRICTLY PRIVATE &amp; CONFIDENTIAL</a:t>
            </a:r>
          </a:p>
        </p:txBody>
      </p:sp>
      <p:sp>
        <p:nvSpPr>
          <p:cNvPr id="7" name="Slide Number Placeholder 6">
            <a:extLst>
              <a:ext uri="{FF2B5EF4-FFF2-40B4-BE49-F238E27FC236}">
                <a16:creationId xmlns:a16="http://schemas.microsoft.com/office/drawing/2014/main" id="{E809A9AE-0E1B-4E70-9EA8-D718FCAAE79D}"/>
              </a:ext>
            </a:extLst>
          </p:cNvPr>
          <p:cNvSpPr>
            <a:spLocks noGrp="1"/>
          </p:cNvSpPr>
          <p:nvPr>
            <p:ph type="sldNum" sz="quarter" idx="22"/>
          </p:nvPr>
        </p:nvSpPr>
        <p:spPr/>
        <p:txBody>
          <a:bodyPr/>
          <a:lstStyle>
            <a:lvl1pPr rtl="0">
              <a:defRPr>
                <a:solidFill>
                  <a:schemeClr val="bg2"/>
                </a:solidFill>
              </a:defRPr>
            </a:lvl1pPr>
          </a:lstStyle>
          <a:p>
            <a:r>
              <a:rPr lang="en-GB"/>
              <a:t>Page </a:t>
            </a:r>
            <a:fld id="{23AA811B-2EBD-4900-905E-5BE206449611}" type="slidenum">
              <a:rPr lang="en-GB" smtClean="0"/>
              <a:pPr/>
              <a:t>‹#›</a:t>
            </a:fld>
            <a:endParaRPr lang="en-GB"/>
          </a:p>
        </p:txBody>
      </p:sp>
    </p:spTree>
    <p:extLst>
      <p:ext uri="{BB962C8B-B14F-4D97-AF65-F5344CB8AC3E}">
        <p14:creationId xmlns:p14="http://schemas.microsoft.com/office/powerpoint/2010/main" val="1518836664"/>
      </p:ext>
    </p:extLst>
  </p:cSld>
  <p:clrMapOvr>
    <a:masterClrMapping/>
  </p:clrMapOvr>
  <p:extLst>
    <p:ext uri="{DCECCB84-F9BA-43D5-87BE-67443E8EF086}">
      <p15:sldGuideLst xmlns:p15="http://schemas.microsoft.com/office/powerpoint/2012/main">
        <p15:guide id="1" pos="3727">
          <p15:clr>
            <a:srgbClr val="FBAE40"/>
          </p15:clr>
        </p15:guide>
        <p15:guide id="2" pos="3952">
          <p15:clr>
            <a:srgbClr val="FBAE40"/>
          </p15:clr>
        </p15:guide>
        <p15:guide id="3" pos="5592">
          <p15:clr>
            <a:srgbClr val="FBAE40"/>
          </p15:clr>
        </p15:guide>
        <p15:guide id="4" pos="5813">
          <p15:clr>
            <a:srgbClr val="FBAE40"/>
          </p15:clr>
        </p15:guide>
        <p15:guide id="5" orient="horz" pos="239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ditorial Title and three Content">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B16D0B7-844C-9883-E115-C8263A4A1CA7}"/>
              </a:ext>
            </a:extLst>
          </p:cNvPr>
          <p:cNvGraphicFramePr>
            <a:graphicFrameLocks noChangeAspect="1"/>
          </p:cNvGraphicFramePr>
          <p:nvPr userDrawn="1">
            <p:custDataLst>
              <p:tags r:id="rId1"/>
            </p:custDataLst>
            <p:extLst>
              <p:ext uri="{D42A27DB-BD31-4B8C-83A1-F6EECF244321}">
                <p14:modId xmlns:p14="http://schemas.microsoft.com/office/powerpoint/2010/main" val="2147525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7" name="think-cell data - do not delete" hidden="1">
                        <a:extLst>
                          <a:ext uri="{FF2B5EF4-FFF2-40B4-BE49-F238E27FC236}">
                            <a16:creationId xmlns:a16="http://schemas.microsoft.com/office/drawing/2014/main" id="{9B16D0B7-844C-9883-E115-C8263A4A1C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ackground">
            <a:extLst>
              <a:ext uri="{FF2B5EF4-FFF2-40B4-BE49-F238E27FC236}">
                <a16:creationId xmlns:a16="http://schemas.microsoft.com/office/drawing/2014/main" id="{EC3E83EE-7119-40B8-8A11-07E736B97C7F}"/>
              </a:ext>
            </a:extLst>
          </p:cNvPr>
          <p:cNvSpPr/>
          <p:nvPr userDrawn="1"/>
        </p:nvSpPr>
        <p:spPr bwMode="white">
          <a:xfrm>
            <a:off x="0" y="0"/>
            <a:ext cx="1219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2" name="Title 1"/>
          <p:cNvSpPr>
            <a:spLocks noGrp="1"/>
          </p:cNvSpPr>
          <p:nvPr>
            <p:ph type="title" hasCustomPrompt="1"/>
          </p:nvPr>
        </p:nvSpPr>
        <p:spPr>
          <a:xfrm>
            <a:off x="360000" y="359999"/>
            <a:ext cx="5554800" cy="3060000"/>
          </a:xfrm>
        </p:spPr>
        <p:txBody>
          <a:bodyPr vert="horz"/>
          <a:lstStyle>
            <a:lvl1pPr rtl="0">
              <a:defRPr sz="4800">
                <a:solidFill>
                  <a:schemeClr val="tx2"/>
                </a:solidFill>
              </a:defRPr>
            </a:lvl1pPr>
          </a:lstStyle>
          <a:p>
            <a:r>
              <a:rPr lang="en-GB" noProof="0"/>
              <a:t>Click to add title</a:t>
            </a:r>
          </a:p>
        </p:txBody>
      </p:sp>
      <p:sp>
        <p:nvSpPr>
          <p:cNvPr id="17" name="Content Placeholder 2">
            <a:extLst>
              <a:ext uri="{FF2B5EF4-FFF2-40B4-BE49-F238E27FC236}">
                <a16:creationId xmlns:a16="http://schemas.microsoft.com/office/drawing/2014/main" id="{C6B24272-CCFD-4EEB-B552-284107340FA1}"/>
              </a:ext>
            </a:extLst>
          </p:cNvPr>
          <p:cNvSpPr>
            <a:spLocks noGrp="1"/>
          </p:cNvSpPr>
          <p:nvPr>
            <p:ph idx="1" hasCustomPrompt="1"/>
          </p:nvPr>
        </p:nvSpPr>
        <p:spPr>
          <a:xfrm>
            <a:off x="358805" y="3798000"/>
            <a:ext cx="2595600" cy="2444050"/>
          </a:xfrm>
        </p:spPr>
        <p:txBody>
          <a:bodyPr/>
          <a:lstStyle>
            <a:lvl1pPr rtl="0">
              <a:defRPr>
                <a:solidFill>
                  <a:schemeClr val="tx2"/>
                </a:solidFill>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vl6pPr rtl="0">
              <a:defRPr>
                <a:solidFill>
                  <a:schemeClr val="tx2"/>
                </a:solidFill>
              </a:defRPr>
            </a:lvl6pPr>
            <a:lvl7pPr rtl="0">
              <a:defRPr>
                <a:solidFill>
                  <a:schemeClr val="tx2"/>
                </a:solidFill>
              </a:defRPr>
            </a:lvl7pPr>
            <a:lvl8pPr rtl="0">
              <a:defRPr>
                <a:solidFill>
                  <a:schemeClr val="tx2"/>
                </a:solidFill>
              </a:defRPr>
            </a:lvl8pPr>
            <a:lvl9pPr rtl="0">
              <a:defRPr>
                <a:solidFill>
                  <a:schemeClr val="tx2"/>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8" name="Content Placeholder 3">
            <a:extLst>
              <a:ext uri="{FF2B5EF4-FFF2-40B4-BE49-F238E27FC236}">
                <a16:creationId xmlns:a16="http://schemas.microsoft.com/office/drawing/2014/main" id="{7E4C47C9-8DAD-4CFE-BB88-820DAE4AB40B}"/>
              </a:ext>
            </a:extLst>
          </p:cNvPr>
          <p:cNvSpPr>
            <a:spLocks noGrp="1"/>
          </p:cNvSpPr>
          <p:nvPr>
            <p:ph sz="half" idx="2" hasCustomPrompt="1"/>
          </p:nvPr>
        </p:nvSpPr>
        <p:spPr>
          <a:xfrm>
            <a:off x="3319200" y="3798000"/>
            <a:ext cx="2595600" cy="2444050"/>
          </a:xfrm>
        </p:spPr>
        <p:txBody>
          <a:bodyPr/>
          <a:lstStyle>
            <a:lvl1pPr rtl="0">
              <a:defRPr>
                <a:solidFill>
                  <a:schemeClr val="tx2"/>
                </a:solidFill>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vl6pPr rtl="0">
              <a:defRPr>
                <a:solidFill>
                  <a:schemeClr val="tx2"/>
                </a:solidFill>
              </a:defRPr>
            </a:lvl6pPr>
            <a:lvl7pPr rtl="0">
              <a:defRPr>
                <a:solidFill>
                  <a:schemeClr val="tx2"/>
                </a:solidFill>
              </a:defRPr>
            </a:lvl7pPr>
            <a:lvl8pPr rtl="0">
              <a:defRPr>
                <a:solidFill>
                  <a:schemeClr val="tx2"/>
                </a:solidFill>
              </a:defRPr>
            </a:lvl8pPr>
            <a:lvl9pPr rtl="0">
              <a:defRPr>
                <a:solidFill>
                  <a:schemeClr val="tx2"/>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noProof="0"/>
              <a:t>6</a:t>
            </a:r>
          </a:p>
          <a:p>
            <a:pPr lvl="6"/>
            <a:r>
              <a:rPr lang="en-GB" noProof="0"/>
              <a:t>7</a:t>
            </a:r>
          </a:p>
          <a:p>
            <a:pPr lvl="7"/>
            <a:r>
              <a:rPr lang="en-GB" noProof="0"/>
              <a:t>8</a:t>
            </a:r>
          </a:p>
          <a:p>
            <a:pPr lvl="8"/>
            <a:r>
              <a:rPr lang="en-GB" noProof="0"/>
              <a:t>9</a:t>
            </a:r>
            <a:endParaRPr lang="en-GB"/>
          </a:p>
        </p:txBody>
      </p:sp>
      <p:sp>
        <p:nvSpPr>
          <p:cNvPr id="19" name="Content Placeholder 2">
            <a:extLst>
              <a:ext uri="{FF2B5EF4-FFF2-40B4-BE49-F238E27FC236}">
                <a16:creationId xmlns:a16="http://schemas.microsoft.com/office/drawing/2014/main" id="{5B0ED61D-613C-42A2-B7FE-8AD96095F3EF}"/>
              </a:ext>
            </a:extLst>
          </p:cNvPr>
          <p:cNvSpPr>
            <a:spLocks noGrp="1"/>
          </p:cNvSpPr>
          <p:nvPr>
            <p:ph idx="19" hasCustomPrompt="1"/>
          </p:nvPr>
        </p:nvSpPr>
        <p:spPr>
          <a:xfrm>
            <a:off x="8251195" y="3808800"/>
            <a:ext cx="3582000" cy="2433250"/>
          </a:xfrm>
        </p:spPr>
        <p:txBody>
          <a:bodyPr/>
          <a:lstStyle>
            <a:lvl1pPr rtl="0">
              <a:defRPr>
                <a:solidFill>
                  <a:schemeClr val="tx2"/>
                </a:solidFill>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vl6pPr rtl="0">
              <a:defRPr>
                <a:solidFill>
                  <a:schemeClr val="tx2"/>
                </a:solidFill>
              </a:defRPr>
            </a:lvl6pPr>
            <a:lvl7pPr rtl="0">
              <a:defRPr>
                <a:solidFill>
                  <a:schemeClr val="tx2"/>
                </a:solidFill>
              </a:defRPr>
            </a:lvl7pPr>
            <a:lvl8pPr rtl="0">
              <a:defRPr>
                <a:solidFill>
                  <a:schemeClr val="tx2"/>
                </a:solidFill>
              </a:defRPr>
            </a:lvl8pPr>
            <a:lvl9pPr rtl="0">
              <a:defRPr>
                <a:solidFill>
                  <a:schemeClr val="tx2"/>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a:p>
            <a:pPr lvl="4"/>
            <a:endParaRPr lang="en-GB" noProof="0"/>
          </a:p>
        </p:txBody>
      </p:sp>
      <p:sp>
        <p:nvSpPr>
          <p:cNvPr id="3" name="Logo">
            <a:extLst>
              <a:ext uri="{FF2B5EF4-FFF2-40B4-BE49-F238E27FC236}">
                <a16:creationId xmlns:a16="http://schemas.microsoft.com/office/drawing/2014/main" id="{640FBE7C-5E4C-4DE1-94DD-49EDB3A0CFED}"/>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tx1"/>
          </a:solidFill>
          <a:ln w="3247" cap="flat">
            <a:noFill/>
            <a:prstDash val="solid"/>
            <a:miter/>
          </a:ln>
        </p:spPr>
        <p:txBody>
          <a:bodyPr rtlCol="0" anchor="ctr"/>
          <a:lstStyle/>
          <a:p>
            <a:pPr rtl="0"/>
            <a:endParaRPr lang="en-GB"/>
          </a:p>
        </p:txBody>
      </p:sp>
      <p:sp>
        <p:nvSpPr>
          <p:cNvPr id="4" name="Date Placeholder 3">
            <a:extLst>
              <a:ext uri="{FF2B5EF4-FFF2-40B4-BE49-F238E27FC236}">
                <a16:creationId xmlns:a16="http://schemas.microsoft.com/office/drawing/2014/main" id="{D779C805-5C67-491C-83CD-3185FB318499}"/>
              </a:ext>
            </a:extLst>
          </p:cNvPr>
          <p:cNvSpPr>
            <a:spLocks noGrp="1"/>
          </p:cNvSpPr>
          <p:nvPr>
            <p:ph type="dt" sz="half" idx="20"/>
          </p:nvPr>
        </p:nvSpPr>
        <p:spPr/>
        <p:txBody>
          <a:bodyPr/>
          <a:lstStyle>
            <a:lvl1pPr rtl="0">
              <a:defRPr>
                <a:solidFill>
                  <a:schemeClr val="tx1"/>
                </a:solidFill>
              </a:defRPr>
            </a:lvl1pPr>
          </a:lstStyle>
          <a:p>
            <a:fld id="{3EAB7555-2517-4CFB-A4BC-DEE241768420}" type="datetime4">
              <a:rPr lang="en-GB" smtClean="0"/>
              <a:pPr/>
              <a:t>25 March 2024</a:t>
            </a:fld>
            <a:endParaRPr lang="en-GB"/>
          </a:p>
        </p:txBody>
      </p:sp>
      <p:sp>
        <p:nvSpPr>
          <p:cNvPr id="8" name="Footer Placeholder 7">
            <a:extLst>
              <a:ext uri="{FF2B5EF4-FFF2-40B4-BE49-F238E27FC236}">
                <a16:creationId xmlns:a16="http://schemas.microsoft.com/office/drawing/2014/main" id="{E14DC373-A07C-400F-A313-382648FAF533}"/>
              </a:ext>
            </a:extLst>
          </p:cNvPr>
          <p:cNvSpPr>
            <a:spLocks noGrp="1"/>
          </p:cNvSpPr>
          <p:nvPr>
            <p:ph type="ftr" sz="quarter" idx="21"/>
          </p:nvPr>
        </p:nvSpPr>
        <p:spPr/>
        <p:txBody>
          <a:bodyPr/>
          <a:lstStyle>
            <a:lvl1pPr rtl="0">
              <a:defRPr>
                <a:solidFill>
                  <a:schemeClr val="tx1"/>
                </a:solidFill>
              </a:defRPr>
            </a:lvl1pPr>
          </a:lstStyle>
          <a:p>
            <a:r>
              <a:rPr lang="en-GB"/>
              <a:t>STRICTLY PRIVATE &amp; CONFIDENTIAL</a:t>
            </a:r>
          </a:p>
        </p:txBody>
      </p:sp>
      <p:sp>
        <p:nvSpPr>
          <p:cNvPr id="12" name="Slide Number Placeholder 11">
            <a:extLst>
              <a:ext uri="{FF2B5EF4-FFF2-40B4-BE49-F238E27FC236}">
                <a16:creationId xmlns:a16="http://schemas.microsoft.com/office/drawing/2014/main" id="{E82E271B-A527-46B0-9C36-F99A85274E85}"/>
              </a:ext>
            </a:extLst>
          </p:cNvPr>
          <p:cNvSpPr>
            <a:spLocks noGrp="1"/>
          </p:cNvSpPr>
          <p:nvPr>
            <p:ph type="sldNum" sz="quarter" idx="22"/>
          </p:nvPr>
        </p:nvSpPr>
        <p:spPr/>
        <p:txBody>
          <a:bodyPr/>
          <a:lstStyle>
            <a:lvl1pPr rtl="0">
              <a:defRPr>
                <a:solidFill>
                  <a:schemeClr val="tx1"/>
                </a:solidFill>
              </a:defRPr>
            </a:lvl1pPr>
          </a:lstStyle>
          <a:p>
            <a:r>
              <a:rPr lang="en-GB"/>
              <a:t>Page </a:t>
            </a:r>
            <a:fld id="{23AA811B-2EBD-4900-905E-5BE206449611}" type="slidenum">
              <a:rPr lang="en-GB" smtClean="0"/>
              <a:pPr/>
              <a:t>‹#›</a:t>
            </a:fld>
            <a:endParaRPr lang="en-GB"/>
          </a:p>
        </p:txBody>
      </p:sp>
    </p:spTree>
    <p:extLst>
      <p:ext uri="{BB962C8B-B14F-4D97-AF65-F5344CB8AC3E}">
        <p14:creationId xmlns:p14="http://schemas.microsoft.com/office/powerpoint/2010/main" val="4071136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725">
          <p15:clr>
            <a:srgbClr val="FBAE40"/>
          </p15:clr>
        </p15:guide>
        <p15:guide id="3" pos="5197">
          <p15:clr>
            <a:srgbClr val="FBAE40"/>
          </p15:clr>
        </p15:guide>
        <p15:guide id="4" orient="horz" pos="2392">
          <p15:clr>
            <a:srgbClr val="FBAE40"/>
          </p15:clr>
        </p15:guide>
        <p15:guide id="5" pos="2089">
          <p15:clr>
            <a:srgbClr val="FBAE40"/>
          </p15:clr>
        </p15:guide>
        <p15:guide id="6" pos="186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ditorial Content A">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2F5B292-8E79-DC36-718E-54970F7820FA}"/>
              </a:ext>
            </a:extLst>
          </p:cNvPr>
          <p:cNvGraphicFramePr>
            <a:graphicFrameLocks noChangeAspect="1"/>
          </p:cNvGraphicFramePr>
          <p:nvPr userDrawn="1">
            <p:custDataLst>
              <p:tags r:id="rId1"/>
            </p:custDataLst>
            <p:extLst>
              <p:ext uri="{D42A27DB-BD31-4B8C-83A1-F6EECF244321}">
                <p14:modId xmlns:p14="http://schemas.microsoft.com/office/powerpoint/2010/main" val="492613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2" name="think-cell data - do not delete" hidden="1">
                        <a:extLst>
                          <a:ext uri="{FF2B5EF4-FFF2-40B4-BE49-F238E27FC236}">
                            <a16:creationId xmlns:a16="http://schemas.microsoft.com/office/drawing/2014/main" id="{12F5B292-8E79-DC36-718E-54970F782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Background">
            <a:extLst>
              <a:ext uri="{FF2B5EF4-FFF2-40B4-BE49-F238E27FC236}">
                <a16:creationId xmlns:a16="http://schemas.microsoft.com/office/drawing/2014/main" id="{317EE034-5E54-4650-B329-51DDFDB920DF}"/>
              </a:ext>
            </a:extLst>
          </p:cNvPr>
          <p:cNvSpPr/>
          <p:nvPr userDrawn="1"/>
        </p:nvSpPr>
        <p:spPr>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3" name="Rectangle 2">
            <a:extLst>
              <a:ext uri="{FF2B5EF4-FFF2-40B4-BE49-F238E27FC236}">
                <a16:creationId xmlns:a16="http://schemas.microsoft.com/office/drawing/2014/main" id="{4D34BD84-8A79-4A79-9A22-D57DBA11850C}"/>
              </a:ext>
            </a:extLst>
          </p:cNvPr>
          <p:cNvSpPr/>
          <p:nvPr userDrawn="1"/>
        </p:nvSpPr>
        <p:spPr bwMode="ltGray">
          <a:xfrm>
            <a:off x="0" y="0"/>
            <a:ext cx="609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4C4066AC-BF1E-457F-8BA9-68F127B527AB}"/>
              </a:ext>
            </a:extLst>
          </p:cNvPr>
          <p:cNvSpPr/>
          <p:nvPr userDrawn="1"/>
        </p:nvSpPr>
        <p:spPr bwMode="ltGray">
          <a:xfrm>
            <a:off x="6094800" y="-1"/>
            <a:ext cx="6097200" cy="6857999"/>
          </a:xfrm>
          <a:prstGeom prst="rect">
            <a:avLst/>
          </a:prstGeom>
          <a:solidFill>
            <a:srgbClr val="617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4" name="Logo">
            <a:extLst>
              <a:ext uri="{FF2B5EF4-FFF2-40B4-BE49-F238E27FC236}">
                <a16:creationId xmlns:a16="http://schemas.microsoft.com/office/drawing/2014/main" id="{B638211A-7D83-46E3-AB4F-1455EBDA8ECA}"/>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tx1"/>
          </a:solidFill>
          <a:ln w="3247" cap="flat">
            <a:noFill/>
            <a:prstDash val="solid"/>
            <a:miter/>
          </a:ln>
        </p:spPr>
        <p:txBody>
          <a:bodyPr rtlCol="0" anchor="ctr"/>
          <a:lstStyle/>
          <a:p>
            <a:pPr rtl="0"/>
            <a:endParaRPr lang="en-GB"/>
          </a:p>
        </p:txBody>
      </p:sp>
      <p:sp>
        <p:nvSpPr>
          <p:cNvPr id="5" name="Date Placeholder 4">
            <a:extLst>
              <a:ext uri="{FF2B5EF4-FFF2-40B4-BE49-F238E27FC236}">
                <a16:creationId xmlns:a16="http://schemas.microsoft.com/office/drawing/2014/main" id="{D024042E-6BD3-4EA8-B6A8-E55F8AE39A48}"/>
              </a:ext>
            </a:extLst>
          </p:cNvPr>
          <p:cNvSpPr>
            <a:spLocks noGrp="1"/>
          </p:cNvSpPr>
          <p:nvPr>
            <p:ph type="dt" sz="half" idx="16"/>
          </p:nvPr>
        </p:nvSpPr>
        <p:spPr/>
        <p:txBody>
          <a:bodyPr/>
          <a:lstStyle>
            <a:lvl1pPr rtl="0">
              <a:defRPr>
                <a:solidFill>
                  <a:schemeClr val="tx1"/>
                </a:solidFill>
              </a:defRPr>
            </a:lvl1pPr>
          </a:lstStyle>
          <a:p>
            <a:fld id="{3EAB7555-2517-4CFB-A4BC-DEE241768420}" type="datetime4">
              <a:rPr lang="en-GB" smtClean="0"/>
              <a:pPr/>
              <a:t>25 March 2024</a:t>
            </a:fld>
            <a:endParaRPr lang="en-GB"/>
          </a:p>
        </p:txBody>
      </p:sp>
      <p:sp>
        <p:nvSpPr>
          <p:cNvPr id="6" name="Footer Placeholder 5">
            <a:extLst>
              <a:ext uri="{FF2B5EF4-FFF2-40B4-BE49-F238E27FC236}">
                <a16:creationId xmlns:a16="http://schemas.microsoft.com/office/drawing/2014/main" id="{3A3BDDA6-0ACE-449E-BD0D-9E3E2F93EA67}"/>
              </a:ext>
            </a:extLst>
          </p:cNvPr>
          <p:cNvSpPr>
            <a:spLocks noGrp="1"/>
          </p:cNvSpPr>
          <p:nvPr>
            <p:ph type="ftr" sz="quarter" idx="17"/>
          </p:nvPr>
        </p:nvSpPr>
        <p:spPr/>
        <p:txBody>
          <a:bodyPr/>
          <a:lstStyle>
            <a:lvl1pPr rtl="0">
              <a:defRPr>
                <a:solidFill>
                  <a:schemeClr val="tx1"/>
                </a:solidFill>
              </a:defRPr>
            </a:lvl1pPr>
          </a:lstStyle>
          <a:p>
            <a:r>
              <a:rPr lang="en-GB"/>
              <a:t>STRICTLY PRIVATE &amp; CONFIDENTIAL</a:t>
            </a:r>
          </a:p>
        </p:txBody>
      </p:sp>
      <p:sp>
        <p:nvSpPr>
          <p:cNvPr id="13" name="Slide Number Placeholder 12">
            <a:extLst>
              <a:ext uri="{FF2B5EF4-FFF2-40B4-BE49-F238E27FC236}">
                <a16:creationId xmlns:a16="http://schemas.microsoft.com/office/drawing/2014/main" id="{82CC7A3A-6882-4A8C-BC7F-F83BA311160A}"/>
              </a:ext>
            </a:extLst>
          </p:cNvPr>
          <p:cNvSpPr>
            <a:spLocks noGrp="1"/>
          </p:cNvSpPr>
          <p:nvPr>
            <p:ph type="sldNum" sz="quarter" idx="18"/>
          </p:nvPr>
        </p:nvSpPr>
        <p:spPr/>
        <p:txBody>
          <a:bodyPr/>
          <a:lstStyle>
            <a:lvl1pPr rtl="0">
              <a:defRPr>
                <a:solidFill>
                  <a:schemeClr val="tx1"/>
                </a:solidFill>
              </a:defRPr>
            </a:lvl1pPr>
          </a:lstStyle>
          <a:p>
            <a:r>
              <a:rPr lang="en-GB"/>
              <a:t>Page </a:t>
            </a:r>
            <a:fld id="{23AA811B-2EBD-4900-905E-5BE206449611}" type="slidenum">
              <a:rPr lang="en-GB" smtClean="0"/>
              <a:pPr/>
              <a:t>‹#›</a:t>
            </a:fld>
            <a:endParaRPr lang="en-GB"/>
          </a:p>
        </p:txBody>
      </p:sp>
      <p:sp>
        <p:nvSpPr>
          <p:cNvPr id="12" name="Text Placeholder 6">
            <a:extLst>
              <a:ext uri="{FF2B5EF4-FFF2-40B4-BE49-F238E27FC236}">
                <a16:creationId xmlns:a16="http://schemas.microsoft.com/office/drawing/2014/main" id="{1FA5A9FD-E5A7-4589-A623-114922507F9E}"/>
              </a:ext>
            </a:extLst>
          </p:cNvPr>
          <p:cNvSpPr>
            <a:spLocks noGrp="1"/>
          </p:cNvSpPr>
          <p:nvPr>
            <p:ph type="body" sz="quarter" idx="23" hasCustomPrompt="1"/>
          </p:nvPr>
        </p:nvSpPr>
        <p:spPr>
          <a:xfrm>
            <a:off x="360000"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tx1"/>
                </a:solidFill>
              </a:defRPr>
            </a:lvl1pPr>
            <a:lvl2pPr marL="0" indent="0" algn="ctr" rtl="0">
              <a:lnSpc>
                <a:spcPct val="83000"/>
              </a:lnSpc>
              <a:spcAft>
                <a:spcPts val="600"/>
              </a:spcAft>
              <a:buFont typeface="Arial" panose="020B0604020202020204" pitchFamily="34" charset="0"/>
              <a:buChar char="​"/>
              <a:defRPr sz="4800" b="1">
                <a:solidFill>
                  <a:schemeClr val="tx1"/>
                </a:solidFill>
              </a:defRPr>
            </a:lvl2pPr>
            <a:lvl3pPr marL="0" indent="0" algn="ctr" rtl="0">
              <a:lnSpc>
                <a:spcPct val="83000"/>
              </a:lnSpc>
              <a:spcAft>
                <a:spcPts val="600"/>
              </a:spcAft>
              <a:buFont typeface="Arial" panose="020B0604020202020204" pitchFamily="34" charset="0"/>
              <a:buChar char="​"/>
              <a:defRPr sz="4400" b="1">
                <a:solidFill>
                  <a:schemeClr val="tx1"/>
                </a:solidFill>
              </a:defRPr>
            </a:lvl3pPr>
            <a:lvl4pPr marL="0" indent="0" algn="ctr" rtl="0">
              <a:lnSpc>
                <a:spcPct val="83000"/>
              </a:lnSpc>
              <a:spcAft>
                <a:spcPts val="600"/>
              </a:spcAft>
              <a:buFont typeface="Arial" panose="020B0604020202020204" pitchFamily="34" charset="0"/>
              <a:buChar char="​"/>
              <a:defRPr sz="4400" b="1">
                <a:solidFill>
                  <a:schemeClr val="tx1"/>
                </a:solidFill>
              </a:defRPr>
            </a:lvl4pPr>
            <a:lvl5pPr marL="0" indent="0" algn="ctr" rtl="0">
              <a:lnSpc>
                <a:spcPct val="83000"/>
              </a:lnSpc>
              <a:spcAft>
                <a:spcPts val="600"/>
              </a:spcAft>
              <a:buFont typeface="Arial" panose="020B0604020202020204" pitchFamily="34" charset="0"/>
              <a:buChar char="​"/>
              <a:defRPr sz="4000" b="1">
                <a:solidFill>
                  <a:schemeClr val="tx1"/>
                </a:solidFill>
              </a:defRPr>
            </a:lvl5pPr>
            <a:lvl6pPr indent="0" algn="ctr" rtl="0">
              <a:lnSpc>
                <a:spcPct val="83000"/>
              </a:lnSpc>
              <a:buFont typeface="Arial" panose="020B0604020202020204" pitchFamily="34" charset="0"/>
              <a:buChar char="​"/>
              <a:defRPr sz="4000" b="1">
                <a:solidFill>
                  <a:schemeClr val="tx1"/>
                </a:solidFill>
              </a:defRPr>
            </a:lvl6pPr>
            <a:lvl7pPr marL="0" indent="0" algn="ctr" rtl="0">
              <a:lnSpc>
                <a:spcPct val="83000"/>
              </a:lnSpc>
              <a:spcAft>
                <a:spcPts val="600"/>
              </a:spcAft>
              <a:buFont typeface="Arial" panose="020B0604020202020204" pitchFamily="34" charset="0"/>
              <a:buChar char="​"/>
              <a:defRPr sz="3600" b="1">
                <a:solidFill>
                  <a:schemeClr val="tx1"/>
                </a:solidFill>
              </a:defRPr>
            </a:lvl7pPr>
            <a:lvl8pPr marL="0" indent="0" algn="ctr" rtl="0">
              <a:lnSpc>
                <a:spcPct val="83000"/>
              </a:lnSpc>
              <a:spcAft>
                <a:spcPts val="600"/>
              </a:spcAft>
              <a:buFont typeface="Arial" panose="020B0604020202020204" pitchFamily="34" charset="0"/>
              <a:buChar char="​"/>
              <a:defRPr sz="3600" b="1">
                <a:solidFill>
                  <a:schemeClr val="tx1"/>
                </a:solidFill>
              </a:defRPr>
            </a:lvl8pPr>
            <a:lvl9pPr indent="0" algn="ctr" rtl="0">
              <a:lnSpc>
                <a:spcPct val="83000"/>
              </a:lnSpc>
              <a:spcAft>
                <a:spcPts val="600"/>
              </a:spcAft>
              <a:buFont typeface="Arial" panose="020B0604020202020204" pitchFamily="34" charset="0"/>
              <a:buChar char="​"/>
              <a:defRPr sz="3200" b="1">
                <a:solidFill>
                  <a:schemeClr val="tx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4" name="Text Placeholder 6">
            <a:extLst>
              <a:ext uri="{FF2B5EF4-FFF2-40B4-BE49-F238E27FC236}">
                <a16:creationId xmlns:a16="http://schemas.microsoft.com/office/drawing/2014/main" id="{5567653E-0902-4B8D-941D-ECB5819694C9}"/>
              </a:ext>
            </a:extLst>
          </p:cNvPr>
          <p:cNvSpPr>
            <a:spLocks noGrp="1"/>
          </p:cNvSpPr>
          <p:nvPr>
            <p:ph type="body" sz="quarter" idx="24" hasCustomPrompt="1"/>
          </p:nvPr>
        </p:nvSpPr>
        <p:spPr>
          <a:xfrm>
            <a:off x="6453188"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tx1"/>
                </a:solidFill>
              </a:defRPr>
            </a:lvl1pPr>
            <a:lvl2pPr marL="0" indent="0" algn="ctr" rtl="0">
              <a:lnSpc>
                <a:spcPct val="83000"/>
              </a:lnSpc>
              <a:spcAft>
                <a:spcPts val="600"/>
              </a:spcAft>
              <a:buFont typeface="Arial" panose="020B0604020202020204" pitchFamily="34" charset="0"/>
              <a:buChar char="​"/>
              <a:defRPr sz="4800" b="1">
                <a:solidFill>
                  <a:schemeClr val="tx1"/>
                </a:solidFill>
              </a:defRPr>
            </a:lvl2pPr>
            <a:lvl3pPr marL="0" indent="0" algn="ctr" rtl="0">
              <a:lnSpc>
                <a:spcPct val="83000"/>
              </a:lnSpc>
              <a:spcAft>
                <a:spcPts val="600"/>
              </a:spcAft>
              <a:buFont typeface="Arial" panose="020B0604020202020204" pitchFamily="34" charset="0"/>
              <a:buChar char="​"/>
              <a:defRPr sz="4400" b="1">
                <a:solidFill>
                  <a:schemeClr val="tx1"/>
                </a:solidFill>
              </a:defRPr>
            </a:lvl3pPr>
            <a:lvl4pPr marL="0" indent="0" algn="ctr" rtl="0">
              <a:lnSpc>
                <a:spcPct val="83000"/>
              </a:lnSpc>
              <a:spcAft>
                <a:spcPts val="600"/>
              </a:spcAft>
              <a:buFont typeface="Arial" panose="020B0604020202020204" pitchFamily="34" charset="0"/>
              <a:buChar char="​"/>
              <a:defRPr sz="4400" b="1">
                <a:solidFill>
                  <a:schemeClr val="tx1"/>
                </a:solidFill>
              </a:defRPr>
            </a:lvl4pPr>
            <a:lvl5pPr marL="0" indent="0" algn="ctr" rtl="0">
              <a:lnSpc>
                <a:spcPct val="83000"/>
              </a:lnSpc>
              <a:spcAft>
                <a:spcPts val="600"/>
              </a:spcAft>
              <a:buFont typeface="Arial" panose="020B0604020202020204" pitchFamily="34" charset="0"/>
              <a:buChar char="​"/>
              <a:defRPr sz="4000" b="1">
                <a:solidFill>
                  <a:schemeClr val="tx1"/>
                </a:solidFill>
              </a:defRPr>
            </a:lvl5pPr>
            <a:lvl6pPr indent="0" algn="ctr" rtl="0">
              <a:lnSpc>
                <a:spcPct val="83000"/>
              </a:lnSpc>
              <a:buFont typeface="Arial" panose="020B0604020202020204" pitchFamily="34" charset="0"/>
              <a:buChar char="​"/>
              <a:defRPr sz="4000" b="1">
                <a:solidFill>
                  <a:schemeClr val="tx1"/>
                </a:solidFill>
              </a:defRPr>
            </a:lvl6pPr>
            <a:lvl7pPr marL="0" indent="0" algn="ctr" rtl="0">
              <a:lnSpc>
                <a:spcPct val="83000"/>
              </a:lnSpc>
              <a:spcAft>
                <a:spcPts val="600"/>
              </a:spcAft>
              <a:buFont typeface="Arial" panose="020B0604020202020204" pitchFamily="34" charset="0"/>
              <a:buChar char="​"/>
              <a:defRPr sz="3600" b="1">
                <a:solidFill>
                  <a:schemeClr val="tx1"/>
                </a:solidFill>
              </a:defRPr>
            </a:lvl7pPr>
            <a:lvl8pPr marL="0" indent="0" algn="ctr" rtl="0">
              <a:lnSpc>
                <a:spcPct val="83000"/>
              </a:lnSpc>
              <a:spcAft>
                <a:spcPts val="600"/>
              </a:spcAft>
              <a:buFont typeface="Arial" panose="020B0604020202020204" pitchFamily="34" charset="0"/>
              <a:buChar char="​"/>
              <a:defRPr sz="3600" b="1">
                <a:solidFill>
                  <a:schemeClr val="tx1"/>
                </a:solidFill>
              </a:defRPr>
            </a:lvl8pPr>
            <a:lvl9pPr indent="0" algn="ctr" rtl="0">
              <a:lnSpc>
                <a:spcPct val="83000"/>
              </a:lnSpc>
              <a:spcAft>
                <a:spcPts val="600"/>
              </a:spcAft>
              <a:buFont typeface="Arial" panose="020B0604020202020204" pitchFamily="34" charset="0"/>
              <a:buChar char="​"/>
              <a:defRPr sz="3200" b="1">
                <a:solidFill>
                  <a:schemeClr val="tx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Tree>
    <p:extLst>
      <p:ext uri="{BB962C8B-B14F-4D97-AF65-F5344CB8AC3E}">
        <p14:creationId xmlns:p14="http://schemas.microsoft.com/office/powerpoint/2010/main" val="2054735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065">
          <p15:clr>
            <a:srgbClr val="FBAE40"/>
          </p15:clr>
        </p15:guide>
        <p15:guide id="2" pos="36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ditorial Content B">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314D9FD-F49A-B178-7EC2-BA16E6DEE1E8}"/>
              </a:ext>
            </a:extLst>
          </p:cNvPr>
          <p:cNvGraphicFramePr>
            <a:graphicFrameLocks noChangeAspect="1"/>
          </p:cNvGraphicFramePr>
          <p:nvPr userDrawn="1">
            <p:custDataLst>
              <p:tags r:id="rId1"/>
            </p:custDataLst>
            <p:extLst>
              <p:ext uri="{D42A27DB-BD31-4B8C-83A1-F6EECF244321}">
                <p14:modId xmlns:p14="http://schemas.microsoft.com/office/powerpoint/2010/main" val="2751779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8" name="think-cell data - do not delete" hidden="1">
                        <a:extLst>
                          <a:ext uri="{FF2B5EF4-FFF2-40B4-BE49-F238E27FC236}">
                            <a16:creationId xmlns:a16="http://schemas.microsoft.com/office/drawing/2014/main" id="{8314D9FD-F49A-B178-7EC2-BA16E6DEE1E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4D34BD84-8A79-4A79-9A22-D57DBA11850C}"/>
              </a:ext>
            </a:extLst>
          </p:cNvPr>
          <p:cNvSpPr/>
          <p:nvPr userDrawn="1"/>
        </p:nvSpPr>
        <p:spPr>
          <a:xfrm>
            <a:off x="0" y="0"/>
            <a:ext cx="6094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4C4066AC-BF1E-457F-8BA9-68F127B527AB}"/>
              </a:ext>
            </a:extLst>
          </p:cNvPr>
          <p:cNvSpPr/>
          <p:nvPr userDrawn="1"/>
        </p:nvSpPr>
        <p:spPr>
          <a:xfrm>
            <a:off x="6094801" y="-1"/>
            <a:ext cx="60972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2" name="Date Placeholder 1">
            <a:extLst>
              <a:ext uri="{FF2B5EF4-FFF2-40B4-BE49-F238E27FC236}">
                <a16:creationId xmlns:a16="http://schemas.microsoft.com/office/drawing/2014/main" id="{EB91DEC7-956F-4432-88D9-5BC3C11838E1}"/>
              </a:ext>
            </a:extLst>
          </p:cNvPr>
          <p:cNvSpPr>
            <a:spLocks noGrp="1"/>
          </p:cNvSpPr>
          <p:nvPr>
            <p:ph type="dt" sz="half" idx="16"/>
          </p:nvPr>
        </p:nvSpPr>
        <p:spPr/>
        <p:txBody>
          <a:bodyPr/>
          <a:lstStyle>
            <a:lvl1pPr rtl="0">
              <a:defRPr/>
            </a:lvl1pPr>
          </a:lstStyle>
          <a:p>
            <a:fld id="{3EAB7555-2517-4CFB-A4BC-DEE241768420}" type="datetime4">
              <a:rPr lang="en-GB" smtClean="0"/>
              <a:pPr/>
              <a:t>25 March 2024</a:t>
            </a:fld>
            <a:endParaRPr lang="en-GB"/>
          </a:p>
        </p:txBody>
      </p:sp>
      <p:sp>
        <p:nvSpPr>
          <p:cNvPr id="4" name="Footer Placeholder 3">
            <a:extLst>
              <a:ext uri="{FF2B5EF4-FFF2-40B4-BE49-F238E27FC236}">
                <a16:creationId xmlns:a16="http://schemas.microsoft.com/office/drawing/2014/main" id="{93789951-D6D0-4BEA-8D38-2193E0470DC5}"/>
              </a:ext>
            </a:extLst>
          </p:cNvPr>
          <p:cNvSpPr>
            <a:spLocks noGrp="1"/>
          </p:cNvSpPr>
          <p:nvPr>
            <p:ph type="ftr" sz="quarter" idx="17"/>
          </p:nvPr>
        </p:nvSpPr>
        <p:spPr/>
        <p:txBody>
          <a:bodyPr/>
          <a:lstStyle>
            <a:lvl1pPr rtl="0">
              <a:defRPr/>
            </a:lvl1pPr>
          </a:lstStyle>
          <a:p>
            <a:r>
              <a:rPr lang="en-GB"/>
              <a:t>STRICTLY PRIVATE &amp; CONFIDENTIAL</a:t>
            </a:r>
          </a:p>
        </p:txBody>
      </p:sp>
      <p:sp>
        <p:nvSpPr>
          <p:cNvPr id="5" name="Slide Number Placeholder 4">
            <a:extLst>
              <a:ext uri="{FF2B5EF4-FFF2-40B4-BE49-F238E27FC236}">
                <a16:creationId xmlns:a16="http://schemas.microsoft.com/office/drawing/2014/main" id="{752A5651-A6C2-4233-905F-0DCA65886558}"/>
              </a:ext>
            </a:extLst>
          </p:cNvPr>
          <p:cNvSpPr>
            <a:spLocks noGrp="1"/>
          </p:cNvSpPr>
          <p:nvPr>
            <p:ph type="sldNum" sz="quarter" idx="18"/>
          </p:nvPr>
        </p:nvSpPr>
        <p:spPr/>
        <p:txBody>
          <a:bodyPr/>
          <a:lstStyle>
            <a:lvl1pPr rtl="0">
              <a:defRPr/>
            </a:lvl1pPr>
          </a:lstStyle>
          <a:p>
            <a:r>
              <a:rPr lang="en-GB"/>
              <a:t>Page </a:t>
            </a:r>
            <a:fld id="{23AA811B-2EBD-4900-905E-5BE206449611}" type="slidenum">
              <a:rPr lang="en-GB" smtClean="0"/>
              <a:pPr/>
              <a:t>‹#›</a:t>
            </a:fld>
            <a:endParaRPr lang="en-GB"/>
          </a:p>
        </p:txBody>
      </p:sp>
      <p:sp>
        <p:nvSpPr>
          <p:cNvPr id="6" name="Logo">
            <a:extLst>
              <a:ext uri="{FF2B5EF4-FFF2-40B4-BE49-F238E27FC236}">
                <a16:creationId xmlns:a16="http://schemas.microsoft.com/office/drawing/2014/main" id="{603C031E-E2DD-447B-A88D-211BF9CB6814}"/>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accent1"/>
          </a:solidFill>
          <a:ln w="3247" cap="flat">
            <a:noFill/>
            <a:prstDash val="solid"/>
            <a:miter/>
          </a:ln>
        </p:spPr>
        <p:txBody>
          <a:bodyPr rtlCol="0" anchor="ctr"/>
          <a:lstStyle/>
          <a:p>
            <a:pPr rtl="0"/>
            <a:endParaRPr lang="en-GB"/>
          </a:p>
        </p:txBody>
      </p:sp>
      <p:sp>
        <p:nvSpPr>
          <p:cNvPr id="14" name="Text Placeholder 6">
            <a:extLst>
              <a:ext uri="{FF2B5EF4-FFF2-40B4-BE49-F238E27FC236}">
                <a16:creationId xmlns:a16="http://schemas.microsoft.com/office/drawing/2014/main" id="{DD6259CF-A891-4F39-95DB-CA30B31916E4}"/>
              </a:ext>
            </a:extLst>
          </p:cNvPr>
          <p:cNvSpPr>
            <a:spLocks noGrp="1"/>
          </p:cNvSpPr>
          <p:nvPr>
            <p:ph type="body" sz="quarter" idx="23" hasCustomPrompt="1"/>
          </p:nvPr>
        </p:nvSpPr>
        <p:spPr>
          <a:xfrm>
            <a:off x="360000"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bg2"/>
                </a:solidFill>
              </a:defRPr>
            </a:lvl1pPr>
            <a:lvl2pPr marL="0" indent="0" algn="ctr" rtl="0">
              <a:lnSpc>
                <a:spcPct val="83000"/>
              </a:lnSpc>
              <a:spcAft>
                <a:spcPts val="600"/>
              </a:spcAft>
              <a:buFont typeface="Arial" panose="020B0604020202020204" pitchFamily="34" charset="0"/>
              <a:buChar char="​"/>
              <a:defRPr sz="4800" b="1">
                <a:solidFill>
                  <a:schemeClr val="bg2"/>
                </a:solidFill>
              </a:defRPr>
            </a:lvl2pPr>
            <a:lvl3pPr marL="0" indent="0" algn="ctr" rtl="0">
              <a:lnSpc>
                <a:spcPct val="83000"/>
              </a:lnSpc>
              <a:spcAft>
                <a:spcPts val="600"/>
              </a:spcAft>
              <a:buFont typeface="Arial" panose="020B0604020202020204" pitchFamily="34" charset="0"/>
              <a:buChar char="​"/>
              <a:defRPr sz="4400" b="1">
                <a:solidFill>
                  <a:schemeClr val="bg2"/>
                </a:solidFill>
              </a:defRPr>
            </a:lvl3pPr>
            <a:lvl4pPr marL="0" indent="0" algn="ctr" rtl="0">
              <a:lnSpc>
                <a:spcPct val="83000"/>
              </a:lnSpc>
              <a:spcAft>
                <a:spcPts val="600"/>
              </a:spcAft>
              <a:buFont typeface="Arial" panose="020B0604020202020204" pitchFamily="34" charset="0"/>
              <a:buChar char="​"/>
              <a:defRPr sz="4400" b="1">
                <a:solidFill>
                  <a:schemeClr val="bg2"/>
                </a:solidFill>
              </a:defRPr>
            </a:lvl4pPr>
            <a:lvl5pPr marL="0" indent="0" algn="ctr" rtl="0">
              <a:lnSpc>
                <a:spcPct val="83000"/>
              </a:lnSpc>
              <a:spcAft>
                <a:spcPts val="600"/>
              </a:spcAft>
              <a:buFont typeface="Arial" panose="020B0604020202020204" pitchFamily="34" charset="0"/>
              <a:buChar char="​"/>
              <a:defRPr sz="4000" b="1">
                <a:solidFill>
                  <a:schemeClr val="bg2"/>
                </a:solidFill>
              </a:defRPr>
            </a:lvl5pPr>
            <a:lvl6pPr indent="0" algn="ctr" rtl="0">
              <a:lnSpc>
                <a:spcPct val="83000"/>
              </a:lnSpc>
              <a:buFont typeface="Arial" panose="020B0604020202020204" pitchFamily="34" charset="0"/>
              <a:buChar char="​"/>
              <a:defRPr sz="4000" b="1">
                <a:solidFill>
                  <a:schemeClr val="bg2"/>
                </a:solidFill>
              </a:defRPr>
            </a:lvl6pPr>
            <a:lvl7pPr marL="0" indent="0" algn="ctr" rtl="0">
              <a:lnSpc>
                <a:spcPct val="83000"/>
              </a:lnSpc>
              <a:spcAft>
                <a:spcPts val="600"/>
              </a:spcAft>
              <a:buFont typeface="Arial" panose="020B0604020202020204" pitchFamily="34" charset="0"/>
              <a:buChar char="​"/>
              <a:defRPr sz="3600" b="1">
                <a:solidFill>
                  <a:schemeClr val="bg2"/>
                </a:solidFill>
              </a:defRPr>
            </a:lvl7pPr>
            <a:lvl8pPr marL="0" indent="0" algn="ctr" rtl="0">
              <a:lnSpc>
                <a:spcPct val="83000"/>
              </a:lnSpc>
              <a:spcAft>
                <a:spcPts val="600"/>
              </a:spcAft>
              <a:buFont typeface="Arial" panose="020B0604020202020204" pitchFamily="34" charset="0"/>
              <a:buChar char="​"/>
              <a:defRPr sz="3600" b="1">
                <a:solidFill>
                  <a:schemeClr val="bg2"/>
                </a:solidFill>
              </a:defRPr>
            </a:lvl8pPr>
            <a:lvl9pPr indent="0" algn="ctr" rtl="0">
              <a:lnSpc>
                <a:spcPct val="83000"/>
              </a:lnSpc>
              <a:spcAft>
                <a:spcPts val="600"/>
              </a:spcAft>
              <a:buFont typeface="Arial" panose="020B0604020202020204" pitchFamily="34" charset="0"/>
              <a:buChar char="​"/>
              <a:defRPr sz="3200" b="1">
                <a:solidFill>
                  <a:schemeClr val="bg2"/>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5" name="Text Placeholder 6">
            <a:extLst>
              <a:ext uri="{FF2B5EF4-FFF2-40B4-BE49-F238E27FC236}">
                <a16:creationId xmlns:a16="http://schemas.microsoft.com/office/drawing/2014/main" id="{0972E692-CAB2-49EF-BEB1-068B81F37874}"/>
              </a:ext>
            </a:extLst>
          </p:cNvPr>
          <p:cNvSpPr>
            <a:spLocks noGrp="1"/>
          </p:cNvSpPr>
          <p:nvPr>
            <p:ph type="body" sz="quarter" idx="24" hasCustomPrompt="1"/>
          </p:nvPr>
        </p:nvSpPr>
        <p:spPr>
          <a:xfrm>
            <a:off x="6453188"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accent1"/>
                </a:solidFill>
              </a:defRPr>
            </a:lvl1pPr>
            <a:lvl2pPr marL="0" indent="0" algn="ctr" rtl="0">
              <a:lnSpc>
                <a:spcPct val="83000"/>
              </a:lnSpc>
              <a:spcAft>
                <a:spcPts val="600"/>
              </a:spcAft>
              <a:buFont typeface="Arial" panose="020B0604020202020204" pitchFamily="34" charset="0"/>
              <a:buChar char="​"/>
              <a:defRPr sz="4800" b="1">
                <a:solidFill>
                  <a:schemeClr val="accent1"/>
                </a:solidFill>
              </a:defRPr>
            </a:lvl2pPr>
            <a:lvl3pPr marL="0" indent="0" algn="ctr" rtl="0">
              <a:lnSpc>
                <a:spcPct val="83000"/>
              </a:lnSpc>
              <a:spcAft>
                <a:spcPts val="600"/>
              </a:spcAft>
              <a:buFont typeface="Arial" panose="020B0604020202020204" pitchFamily="34" charset="0"/>
              <a:buChar char="​"/>
              <a:defRPr sz="4400" b="1">
                <a:solidFill>
                  <a:schemeClr val="accent1"/>
                </a:solidFill>
              </a:defRPr>
            </a:lvl3pPr>
            <a:lvl4pPr marL="0" indent="0" algn="ctr" rtl="0">
              <a:lnSpc>
                <a:spcPct val="83000"/>
              </a:lnSpc>
              <a:spcAft>
                <a:spcPts val="600"/>
              </a:spcAft>
              <a:buFont typeface="Arial" panose="020B0604020202020204" pitchFamily="34" charset="0"/>
              <a:buChar char="​"/>
              <a:defRPr sz="4400" b="1">
                <a:solidFill>
                  <a:schemeClr val="accent1"/>
                </a:solidFill>
              </a:defRPr>
            </a:lvl4pPr>
            <a:lvl5pPr marL="0" indent="0" algn="ctr" rtl="0">
              <a:lnSpc>
                <a:spcPct val="83000"/>
              </a:lnSpc>
              <a:spcAft>
                <a:spcPts val="600"/>
              </a:spcAft>
              <a:buFont typeface="Arial" panose="020B0604020202020204" pitchFamily="34" charset="0"/>
              <a:buChar char="​"/>
              <a:defRPr sz="4000" b="1">
                <a:solidFill>
                  <a:schemeClr val="accent1"/>
                </a:solidFill>
              </a:defRPr>
            </a:lvl5pPr>
            <a:lvl6pPr indent="0" algn="ctr" rtl="0">
              <a:lnSpc>
                <a:spcPct val="83000"/>
              </a:lnSpc>
              <a:buFont typeface="Arial" panose="020B0604020202020204" pitchFamily="34" charset="0"/>
              <a:buChar char="​"/>
              <a:defRPr sz="4000" b="1">
                <a:solidFill>
                  <a:schemeClr val="accent1"/>
                </a:solidFill>
              </a:defRPr>
            </a:lvl6pPr>
            <a:lvl7pPr marL="0" indent="0" algn="ctr" rtl="0">
              <a:lnSpc>
                <a:spcPct val="83000"/>
              </a:lnSpc>
              <a:spcAft>
                <a:spcPts val="600"/>
              </a:spcAft>
              <a:buFont typeface="Arial" panose="020B0604020202020204" pitchFamily="34" charset="0"/>
              <a:buChar char="​"/>
              <a:defRPr sz="3600" b="1">
                <a:solidFill>
                  <a:schemeClr val="accent1"/>
                </a:solidFill>
              </a:defRPr>
            </a:lvl7pPr>
            <a:lvl8pPr marL="0" indent="0" algn="ctr" rtl="0">
              <a:lnSpc>
                <a:spcPct val="83000"/>
              </a:lnSpc>
              <a:spcAft>
                <a:spcPts val="600"/>
              </a:spcAft>
              <a:buFont typeface="Arial" panose="020B0604020202020204" pitchFamily="34" charset="0"/>
              <a:buChar char="​"/>
              <a:defRPr sz="3600" b="1">
                <a:solidFill>
                  <a:schemeClr val="accent1"/>
                </a:solidFill>
              </a:defRPr>
            </a:lvl8pPr>
            <a:lvl9pPr indent="0" algn="ctr" rtl="0">
              <a:lnSpc>
                <a:spcPct val="83000"/>
              </a:lnSpc>
              <a:spcAft>
                <a:spcPts val="600"/>
              </a:spcAft>
              <a:buFont typeface="Arial" panose="020B0604020202020204" pitchFamily="34" charset="0"/>
              <a:buChar char="​"/>
              <a:defRPr sz="3200" b="1">
                <a:solidFill>
                  <a:schemeClr val="accent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Tree>
    <p:extLst>
      <p:ext uri="{BB962C8B-B14F-4D97-AF65-F5344CB8AC3E}">
        <p14:creationId xmlns:p14="http://schemas.microsoft.com/office/powerpoint/2010/main" val="9647096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065">
          <p15:clr>
            <a:srgbClr val="FBAE40"/>
          </p15:clr>
        </p15:guide>
        <p15:guide id="2" pos="36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ditorial Content C">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8514E3B-D6D7-89F6-AAC6-985F6EC1ED27}"/>
              </a:ext>
            </a:extLst>
          </p:cNvPr>
          <p:cNvGraphicFramePr>
            <a:graphicFrameLocks noChangeAspect="1"/>
          </p:cNvGraphicFramePr>
          <p:nvPr userDrawn="1">
            <p:custDataLst>
              <p:tags r:id="rId1"/>
            </p:custDataLst>
            <p:extLst>
              <p:ext uri="{D42A27DB-BD31-4B8C-83A1-F6EECF244321}">
                <p14:modId xmlns:p14="http://schemas.microsoft.com/office/powerpoint/2010/main" val="3630039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2" name="think-cell data - do not delete" hidden="1">
                        <a:extLst>
                          <a:ext uri="{FF2B5EF4-FFF2-40B4-BE49-F238E27FC236}">
                            <a16:creationId xmlns:a16="http://schemas.microsoft.com/office/drawing/2014/main" id="{08514E3B-D6D7-89F6-AAC6-985F6EC1ED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Do not remove" hidden="1">
            <a:extLst>
              <a:ext uri="{FF2B5EF4-FFF2-40B4-BE49-F238E27FC236}">
                <a16:creationId xmlns:a16="http://schemas.microsoft.com/office/drawing/2014/main" id="{121E98AF-72FB-12FB-A984-3926B82FDD3E}"/>
              </a:ext>
            </a:extLst>
          </p:cNvPr>
          <p:cNvSpPr/>
          <p:nvPr userDrawn="1">
            <p:custDataLst>
              <p:tags r:id="rId2"/>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1600" noProof="0"/>
          </a:p>
        </p:txBody>
      </p:sp>
      <p:sp>
        <p:nvSpPr>
          <p:cNvPr id="11" name="Background">
            <a:extLst>
              <a:ext uri="{FF2B5EF4-FFF2-40B4-BE49-F238E27FC236}">
                <a16:creationId xmlns:a16="http://schemas.microsoft.com/office/drawing/2014/main" id="{317EE034-5E54-4650-B329-51DDFDB920DF}"/>
              </a:ext>
            </a:extLst>
          </p:cNvPr>
          <p:cNvSpPr/>
          <p:nvPr userDrawn="1"/>
        </p:nvSpPr>
        <p:spPr>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3" name="Rectangle 2">
            <a:extLst>
              <a:ext uri="{FF2B5EF4-FFF2-40B4-BE49-F238E27FC236}">
                <a16:creationId xmlns:a16="http://schemas.microsoft.com/office/drawing/2014/main" id="{4D34BD84-8A79-4A79-9A22-D57DBA11850C}"/>
              </a:ext>
            </a:extLst>
          </p:cNvPr>
          <p:cNvSpPr/>
          <p:nvPr userDrawn="1"/>
        </p:nvSpPr>
        <p:spPr>
          <a:xfrm>
            <a:off x="0" y="0"/>
            <a:ext cx="609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7" name="Rectangle 6">
            <a:extLst>
              <a:ext uri="{FF2B5EF4-FFF2-40B4-BE49-F238E27FC236}">
                <a16:creationId xmlns:a16="http://schemas.microsoft.com/office/drawing/2014/main" id="{4C4066AC-BF1E-457F-8BA9-68F127B527AB}"/>
              </a:ext>
            </a:extLst>
          </p:cNvPr>
          <p:cNvSpPr/>
          <p:nvPr userDrawn="1"/>
        </p:nvSpPr>
        <p:spPr>
          <a:xfrm>
            <a:off x="6094801" y="-1"/>
            <a:ext cx="60972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noProof="0"/>
          </a:p>
        </p:txBody>
      </p:sp>
      <p:sp>
        <p:nvSpPr>
          <p:cNvPr id="4" name="Logo">
            <a:extLst>
              <a:ext uri="{FF2B5EF4-FFF2-40B4-BE49-F238E27FC236}">
                <a16:creationId xmlns:a16="http://schemas.microsoft.com/office/drawing/2014/main" id="{B638211A-7D83-46E3-AB4F-1455EBDA8ECA}"/>
              </a:ext>
            </a:extLst>
          </p:cNvPr>
          <p:cNvSpPr/>
          <p:nvPr userDrawn="1"/>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chemeClr val="accent1"/>
          </a:solidFill>
          <a:ln w="3247" cap="flat">
            <a:noFill/>
            <a:prstDash val="solid"/>
            <a:miter/>
          </a:ln>
        </p:spPr>
        <p:txBody>
          <a:bodyPr rtlCol="0" anchor="ctr"/>
          <a:lstStyle/>
          <a:p>
            <a:pPr rtl="0"/>
            <a:endParaRPr lang="en-GB"/>
          </a:p>
        </p:txBody>
      </p:sp>
      <p:sp>
        <p:nvSpPr>
          <p:cNvPr id="5" name="Date Placeholder 4">
            <a:extLst>
              <a:ext uri="{FF2B5EF4-FFF2-40B4-BE49-F238E27FC236}">
                <a16:creationId xmlns:a16="http://schemas.microsoft.com/office/drawing/2014/main" id="{D024042E-6BD3-4EA8-B6A8-E55F8AE39A48}"/>
              </a:ext>
            </a:extLst>
          </p:cNvPr>
          <p:cNvSpPr>
            <a:spLocks noGrp="1"/>
          </p:cNvSpPr>
          <p:nvPr>
            <p:ph type="dt" sz="half" idx="16"/>
          </p:nvPr>
        </p:nvSpPr>
        <p:spPr/>
        <p:txBody>
          <a:bodyPr/>
          <a:lstStyle>
            <a:lvl1pPr rtl="0">
              <a:defRPr>
                <a:solidFill>
                  <a:schemeClr val="accent1"/>
                </a:solidFill>
              </a:defRPr>
            </a:lvl1pPr>
          </a:lstStyle>
          <a:p>
            <a:fld id="{3EAB7555-2517-4CFB-A4BC-DEE241768420}" type="datetime4">
              <a:rPr lang="en-GB" smtClean="0"/>
              <a:pPr/>
              <a:t>25 March 2024</a:t>
            </a:fld>
            <a:endParaRPr lang="en-GB"/>
          </a:p>
        </p:txBody>
      </p:sp>
      <p:sp>
        <p:nvSpPr>
          <p:cNvPr id="6" name="Footer Placeholder 5">
            <a:extLst>
              <a:ext uri="{FF2B5EF4-FFF2-40B4-BE49-F238E27FC236}">
                <a16:creationId xmlns:a16="http://schemas.microsoft.com/office/drawing/2014/main" id="{3A3BDDA6-0ACE-449E-BD0D-9E3E2F93EA67}"/>
              </a:ext>
            </a:extLst>
          </p:cNvPr>
          <p:cNvSpPr>
            <a:spLocks noGrp="1"/>
          </p:cNvSpPr>
          <p:nvPr>
            <p:ph type="ftr" sz="quarter" idx="17"/>
          </p:nvPr>
        </p:nvSpPr>
        <p:spPr/>
        <p:txBody>
          <a:bodyPr/>
          <a:lstStyle>
            <a:lvl1pPr rtl="0">
              <a:defRPr>
                <a:solidFill>
                  <a:schemeClr val="accent1"/>
                </a:solidFill>
              </a:defRPr>
            </a:lvl1pPr>
          </a:lstStyle>
          <a:p>
            <a:r>
              <a:rPr lang="en-GB"/>
              <a:t>STRICTLY PRIVATE &amp; CONFIDENTIAL</a:t>
            </a:r>
          </a:p>
        </p:txBody>
      </p:sp>
      <p:sp>
        <p:nvSpPr>
          <p:cNvPr id="13" name="Slide Number Placeholder 12">
            <a:extLst>
              <a:ext uri="{FF2B5EF4-FFF2-40B4-BE49-F238E27FC236}">
                <a16:creationId xmlns:a16="http://schemas.microsoft.com/office/drawing/2014/main" id="{82CC7A3A-6882-4A8C-BC7F-F83BA311160A}"/>
              </a:ext>
            </a:extLst>
          </p:cNvPr>
          <p:cNvSpPr>
            <a:spLocks noGrp="1"/>
          </p:cNvSpPr>
          <p:nvPr>
            <p:ph type="sldNum" sz="quarter" idx="18"/>
          </p:nvPr>
        </p:nvSpPr>
        <p:spPr/>
        <p:txBody>
          <a:bodyPr/>
          <a:lstStyle>
            <a:lvl1pPr rtl="0">
              <a:defRPr>
                <a:solidFill>
                  <a:schemeClr val="accent1"/>
                </a:solidFill>
              </a:defRPr>
            </a:lvl1pPr>
          </a:lstStyle>
          <a:p>
            <a:r>
              <a:rPr lang="en-GB"/>
              <a:t>Page </a:t>
            </a:r>
            <a:fld id="{23AA811B-2EBD-4900-905E-5BE206449611}" type="slidenum">
              <a:rPr lang="en-GB" smtClean="0"/>
              <a:pPr/>
              <a:t>‹#›</a:t>
            </a:fld>
            <a:endParaRPr lang="en-GB"/>
          </a:p>
        </p:txBody>
      </p:sp>
      <p:sp>
        <p:nvSpPr>
          <p:cNvPr id="12" name="Text Placeholder 6">
            <a:extLst>
              <a:ext uri="{FF2B5EF4-FFF2-40B4-BE49-F238E27FC236}">
                <a16:creationId xmlns:a16="http://schemas.microsoft.com/office/drawing/2014/main" id="{CA36FDBA-EFDB-4E5F-BA85-FE3764C4490F}"/>
              </a:ext>
            </a:extLst>
          </p:cNvPr>
          <p:cNvSpPr>
            <a:spLocks noGrp="1"/>
          </p:cNvSpPr>
          <p:nvPr>
            <p:ph type="body" sz="quarter" idx="23" hasCustomPrompt="1"/>
          </p:nvPr>
        </p:nvSpPr>
        <p:spPr bwMode="white">
          <a:xfrm>
            <a:off x="360000"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tx1"/>
                </a:solidFill>
              </a:defRPr>
            </a:lvl1pPr>
            <a:lvl2pPr marL="0" indent="0" algn="ctr" rtl="0">
              <a:lnSpc>
                <a:spcPct val="83000"/>
              </a:lnSpc>
              <a:spcAft>
                <a:spcPts val="600"/>
              </a:spcAft>
              <a:buFont typeface="Arial" panose="020B0604020202020204" pitchFamily="34" charset="0"/>
              <a:buChar char="​"/>
              <a:defRPr sz="4800" b="1">
                <a:solidFill>
                  <a:schemeClr val="tx1"/>
                </a:solidFill>
              </a:defRPr>
            </a:lvl2pPr>
            <a:lvl3pPr marL="0" indent="0" algn="ctr" rtl="0">
              <a:lnSpc>
                <a:spcPct val="83000"/>
              </a:lnSpc>
              <a:spcAft>
                <a:spcPts val="600"/>
              </a:spcAft>
              <a:buFont typeface="Arial" panose="020B0604020202020204" pitchFamily="34" charset="0"/>
              <a:buChar char="​"/>
              <a:defRPr sz="4400" b="1">
                <a:solidFill>
                  <a:schemeClr val="tx1"/>
                </a:solidFill>
              </a:defRPr>
            </a:lvl3pPr>
            <a:lvl4pPr marL="0" indent="0" algn="ctr" rtl="0">
              <a:lnSpc>
                <a:spcPct val="83000"/>
              </a:lnSpc>
              <a:spcAft>
                <a:spcPts val="600"/>
              </a:spcAft>
              <a:buFont typeface="Arial" panose="020B0604020202020204" pitchFamily="34" charset="0"/>
              <a:buChar char="​"/>
              <a:defRPr sz="4400" b="1">
                <a:solidFill>
                  <a:schemeClr val="tx1"/>
                </a:solidFill>
              </a:defRPr>
            </a:lvl4pPr>
            <a:lvl5pPr marL="0" indent="0" algn="ctr" rtl="0">
              <a:lnSpc>
                <a:spcPct val="83000"/>
              </a:lnSpc>
              <a:spcAft>
                <a:spcPts val="600"/>
              </a:spcAft>
              <a:buFont typeface="Arial" panose="020B0604020202020204" pitchFamily="34" charset="0"/>
              <a:buChar char="​"/>
              <a:defRPr sz="4000" b="1">
                <a:solidFill>
                  <a:schemeClr val="tx1"/>
                </a:solidFill>
              </a:defRPr>
            </a:lvl5pPr>
            <a:lvl6pPr indent="0" algn="ctr" rtl="0">
              <a:lnSpc>
                <a:spcPct val="83000"/>
              </a:lnSpc>
              <a:buFont typeface="Arial" panose="020B0604020202020204" pitchFamily="34" charset="0"/>
              <a:buChar char="​"/>
              <a:defRPr sz="4000" b="1">
                <a:solidFill>
                  <a:schemeClr val="tx1"/>
                </a:solidFill>
              </a:defRPr>
            </a:lvl6pPr>
            <a:lvl7pPr marL="0" indent="0" algn="ctr" rtl="0">
              <a:lnSpc>
                <a:spcPct val="83000"/>
              </a:lnSpc>
              <a:spcAft>
                <a:spcPts val="600"/>
              </a:spcAft>
              <a:buFont typeface="Arial" panose="020B0604020202020204" pitchFamily="34" charset="0"/>
              <a:buChar char="​"/>
              <a:defRPr sz="3600" b="1">
                <a:solidFill>
                  <a:schemeClr val="tx1"/>
                </a:solidFill>
              </a:defRPr>
            </a:lvl7pPr>
            <a:lvl8pPr marL="0" indent="0" algn="ctr" rtl="0">
              <a:lnSpc>
                <a:spcPct val="83000"/>
              </a:lnSpc>
              <a:spcAft>
                <a:spcPts val="600"/>
              </a:spcAft>
              <a:buFont typeface="Arial" panose="020B0604020202020204" pitchFamily="34" charset="0"/>
              <a:buChar char="​"/>
              <a:defRPr sz="3600" b="1">
                <a:solidFill>
                  <a:schemeClr val="tx1"/>
                </a:solidFill>
              </a:defRPr>
            </a:lvl8pPr>
            <a:lvl9pPr indent="0" algn="ctr" rtl="0">
              <a:lnSpc>
                <a:spcPct val="83000"/>
              </a:lnSpc>
              <a:spcAft>
                <a:spcPts val="600"/>
              </a:spcAft>
              <a:buFont typeface="Arial" panose="020B0604020202020204" pitchFamily="34" charset="0"/>
              <a:buChar char="​"/>
              <a:defRPr sz="3200" b="1">
                <a:solidFill>
                  <a:schemeClr val="tx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4" name="Text Placeholder 6">
            <a:extLst>
              <a:ext uri="{FF2B5EF4-FFF2-40B4-BE49-F238E27FC236}">
                <a16:creationId xmlns:a16="http://schemas.microsoft.com/office/drawing/2014/main" id="{AAC31E40-9351-481C-89D6-1EBA5AB7A198}"/>
              </a:ext>
            </a:extLst>
          </p:cNvPr>
          <p:cNvSpPr>
            <a:spLocks noGrp="1"/>
          </p:cNvSpPr>
          <p:nvPr>
            <p:ph type="body" sz="quarter" idx="24" hasCustomPrompt="1"/>
          </p:nvPr>
        </p:nvSpPr>
        <p:spPr>
          <a:xfrm>
            <a:off x="6453188" y="360000"/>
            <a:ext cx="5371200" cy="5882050"/>
          </a:xfrm>
        </p:spPr>
        <p:txBody>
          <a:bodyPr anchor="ctr" anchorCtr="0"/>
          <a:lstStyle>
            <a:lvl1pPr marL="0" indent="0" algn="ctr" rtl="0">
              <a:lnSpc>
                <a:spcPct val="83000"/>
              </a:lnSpc>
              <a:spcAft>
                <a:spcPts val="600"/>
              </a:spcAft>
              <a:buFont typeface="Arial" panose="020B0604020202020204" pitchFamily="34" charset="0"/>
              <a:buChar char="​"/>
              <a:defRPr sz="4800" b="1">
                <a:solidFill>
                  <a:schemeClr val="accent1"/>
                </a:solidFill>
              </a:defRPr>
            </a:lvl1pPr>
            <a:lvl2pPr marL="0" indent="0" algn="ctr" rtl="0">
              <a:lnSpc>
                <a:spcPct val="83000"/>
              </a:lnSpc>
              <a:spcAft>
                <a:spcPts val="600"/>
              </a:spcAft>
              <a:buFont typeface="Arial" panose="020B0604020202020204" pitchFamily="34" charset="0"/>
              <a:buChar char="​"/>
              <a:defRPr sz="4800" b="1">
                <a:solidFill>
                  <a:schemeClr val="accent1"/>
                </a:solidFill>
              </a:defRPr>
            </a:lvl2pPr>
            <a:lvl3pPr marL="0" indent="0" algn="ctr" rtl="0">
              <a:lnSpc>
                <a:spcPct val="83000"/>
              </a:lnSpc>
              <a:spcAft>
                <a:spcPts val="600"/>
              </a:spcAft>
              <a:buFont typeface="Arial" panose="020B0604020202020204" pitchFamily="34" charset="0"/>
              <a:buChar char="​"/>
              <a:defRPr sz="4400" b="1">
                <a:solidFill>
                  <a:schemeClr val="accent1"/>
                </a:solidFill>
              </a:defRPr>
            </a:lvl3pPr>
            <a:lvl4pPr marL="0" indent="0" algn="ctr" rtl="0">
              <a:lnSpc>
                <a:spcPct val="83000"/>
              </a:lnSpc>
              <a:spcAft>
                <a:spcPts val="600"/>
              </a:spcAft>
              <a:buFont typeface="Arial" panose="020B0604020202020204" pitchFamily="34" charset="0"/>
              <a:buChar char="​"/>
              <a:defRPr sz="4400" b="1">
                <a:solidFill>
                  <a:schemeClr val="accent1"/>
                </a:solidFill>
              </a:defRPr>
            </a:lvl4pPr>
            <a:lvl5pPr marL="0" indent="0" algn="ctr" rtl="0">
              <a:lnSpc>
                <a:spcPct val="83000"/>
              </a:lnSpc>
              <a:spcAft>
                <a:spcPts val="600"/>
              </a:spcAft>
              <a:buFont typeface="Arial" panose="020B0604020202020204" pitchFamily="34" charset="0"/>
              <a:buChar char="​"/>
              <a:defRPr sz="4000" b="1">
                <a:solidFill>
                  <a:schemeClr val="accent1"/>
                </a:solidFill>
              </a:defRPr>
            </a:lvl5pPr>
            <a:lvl6pPr indent="0" algn="ctr" rtl="0">
              <a:lnSpc>
                <a:spcPct val="83000"/>
              </a:lnSpc>
              <a:buFont typeface="Arial" panose="020B0604020202020204" pitchFamily="34" charset="0"/>
              <a:buChar char="​"/>
              <a:defRPr sz="4000" b="1">
                <a:solidFill>
                  <a:schemeClr val="accent1"/>
                </a:solidFill>
              </a:defRPr>
            </a:lvl6pPr>
            <a:lvl7pPr marL="0" indent="0" algn="ctr" rtl="0">
              <a:lnSpc>
                <a:spcPct val="83000"/>
              </a:lnSpc>
              <a:spcAft>
                <a:spcPts val="600"/>
              </a:spcAft>
              <a:buFont typeface="Arial" panose="020B0604020202020204" pitchFamily="34" charset="0"/>
              <a:buChar char="​"/>
              <a:defRPr sz="3600" b="1">
                <a:solidFill>
                  <a:schemeClr val="accent1"/>
                </a:solidFill>
              </a:defRPr>
            </a:lvl7pPr>
            <a:lvl8pPr marL="0" indent="0" algn="ctr" rtl="0">
              <a:lnSpc>
                <a:spcPct val="83000"/>
              </a:lnSpc>
              <a:spcAft>
                <a:spcPts val="600"/>
              </a:spcAft>
              <a:buFont typeface="Arial" panose="020B0604020202020204" pitchFamily="34" charset="0"/>
              <a:buChar char="​"/>
              <a:defRPr sz="3600" b="1">
                <a:solidFill>
                  <a:schemeClr val="accent1"/>
                </a:solidFill>
              </a:defRPr>
            </a:lvl8pPr>
            <a:lvl9pPr indent="0" algn="ctr" rtl="0">
              <a:lnSpc>
                <a:spcPct val="83000"/>
              </a:lnSpc>
              <a:spcAft>
                <a:spcPts val="600"/>
              </a:spcAft>
              <a:buFont typeface="Arial" panose="020B0604020202020204" pitchFamily="34" charset="0"/>
              <a:buChar char="​"/>
              <a:defRPr sz="3200" b="1">
                <a:solidFill>
                  <a:schemeClr val="accent1"/>
                </a:solidFill>
              </a:defRPr>
            </a:lvl9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Tree>
    <p:extLst>
      <p:ext uri="{BB962C8B-B14F-4D97-AF65-F5344CB8AC3E}">
        <p14:creationId xmlns:p14="http://schemas.microsoft.com/office/powerpoint/2010/main" val="40080588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065">
          <p15:clr>
            <a:srgbClr val="FBAE40"/>
          </p15:clr>
        </p15:guide>
        <p15:guide id="2" pos="361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tags" Target="../tags/tag55.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10.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oleObject" Target="../embeddings/oleObject49.bin"/></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84.xml"/><Relationship Id="rId21" Type="http://schemas.openxmlformats.org/officeDocument/2006/relationships/slideLayout" Target="../slideLayouts/slideLayout79.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63" Type="http://schemas.openxmlformats.org/officeDocument/2006/relationships/tags" Target="../tags/tag96.xml"/><Relationship Id="rId68" Type="http://schemas.openxmlformats.org/officeDocument/2006/relationships/tags" Target="../tags/tag101.xml"/><Relationship Id="rId16" Type="http://schemas.openxmlformats.org/officeDocument/2006/relationships/slideLayout" Target="../slideLayouts/slideLayout7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3" Type="http://schemas.openxmlformats.org/officeDocument/2006/relationships/tags" Target="../tags/tag86.xml"/><Relationship Id="rId58" Type="http://schemas.openxmlformats.org/officeDocument/2006/relationships/tags" Target="../tags/tag91.xml"/><Relationship Id="rId66" Type="http://schemas.openxmlformats.org/officeDocument/2006/relationships/tags" Target="../tags/tag99.xml"/><Relationship Id="rId74" Type="http://schemas.openxmlformats.org/officeDocument/2006/relationships/tags" Target="../tags/tag107.xml"/><Relationship Id="rId5" Type="http://schemas.openxmlformats.org/officeDocument/2006/relationships/slideLayout" Target="../slideLayouts/slideLayout63.xml"/><Relationship Id="rId61" Type="http://schemas.openxmlformats.org/officeDocument/2006/relationships/tags" Target="../tags/tag94.xml"/><Relationship Id="rId19" Type="http://schemas.openxmlformats.org/officeDocument/2006/relationships/slideLayout" Target="../slideLayouts/slideLayout7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56" Type="http://schemas.openxmlformats.org/officeDocument/2006/relationships/tags" Target="../tags/tag89.xml"/><Relationship Id="rId64" Type="http://schemas.openxmlformats.org/officeDocument/2006/relationships/tags" Target="../tags/tag97.xml"/><Relationship Id="rId69" Type="http://schemas.openxmlformats.org/officeDocument/2006/relationships/tags" Target="../tags/tag102.xml"/><Relationship Id="rId77" Type="http://schemas.openxmlformats.org/officeDocument/2006/relationships/image" Target="../media/image14.emf"/><Relationship Id="rId8" Type="http://schemas.openxmlformats.org/officeDocument/2006/relationships/slideLayout" Target="../slideLayouts/slideLayout66.xml"/><Relationship Id="rId51" Type="http://schemas.openxmlformats.org/officeDocument/2006/relationships/theme" Target="../theme/theme11.xml"/><Relationship Id="rId72" Type="http://schemas.openxmlformats.org/officeDocument/2006/relationships/tags" Target="../tags/tag105.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59" Type="http://schemas.openxmlformats.org/officeDocument/2006/relationships/tags" Target="../tags/tag92.xml"/><Relationship Id="rId67" Type="http://schemas.openxmlformats.org/officeDocument/2006/relationships/tags" Target="../tags/tag100.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54" Type="http://schemas.openxmlformats.org/officeDocument/2006/relationships/tags" Target="../tags/tag87.xml"/><Relationship Id="rId62" Type="http://schemas.openxmlformats.org/officeDocument/2006/relationships/tags" Target="../tags/tag95.xml"/><Relationship Id="rId70" Type="http://schemas.openxmlformats.org/officeDocument/2006/relationships/tags" Target="../tags/tag103.xml"/><Relationship Id="rId75" Type="http://schemas.openxmlformats.org/officeDocument/2006/relationships/tags" Target="../tags/tag10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57" Type="http://schemas.openxmlformats.org/officeDocument/2006/relationships/tags" Target="../tags/tag90.xml"/><Relationship Id="rId10" Type="http://schemas.openxmlformats.org/officeDocument/2006/relationships/slideLayout" Target="../slideLayouts/slideLayout68.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tags" Target="../tags/tag85.xml"/><Relationship Id="rId60" Type="http://schemas.openxmlformats.org/officeDocument/2006/relationships/tags" Target="../tags/tag93.xml"/><Relationship Id="rId65" Type="http://schemas.openxmlformats.org/officeDocument/2006/relationships/tags" Target="../tags/tag98.xml"/><Relationship Id="rId73" Type="http://schemas.openxmlformats.org/officeDocument/2006/relationships/tags" Target="../tags/tag106.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9" Type="http://schemas.openxmlformats.org/officeDocument/2006/relationships/slideLayout" Target="../slideLayouts/slideLayout97.xml"/><Relationship Id="rId34" Type="http://schemas.openxmlformats.org/officeDocument/2006/relationships/slideLayout" Target="../slideLayouts/slideLayout92.xml"/><Relationship Id="rId50" Type="http://schemas.openxmlformats.org/officeDocument/2006/relationships/slideLayout" Target="../slideLayouts/slideLayout108.xml"/><Relationship Id="rId55" Type="http://schemas.openxmlformats.org/officeDocument/2006/relationships/tags" Target="../tags/tag88.xml"/><Relationship Id="rId76" Type="http://schemas.openxmlformats.org/officeDocument/2006/relationships/oleObject" Target="../embeddings/oleObject69.bin"/><Relationship Id="rId7" Type="http://schemas.openxmlformats.org/officeDocument/2006/relationships/slideLayout" Target="../slideLayouts/slideLayout65.xml"/><Relationship Id="rId71" Type="http://schemas.openxmlformats.org/officeDocument/2006/relationships/tags" Target="../tags/tag104.xml"/><Relationship Id="rId2" Type="http://schemas.openxmlformats.org/officeDocument/2006/relationships/slideLayout" Target="../slideLayouts/slideLayout60.xml"/><Relationship Id="rId29" Type="http://schemas.openxmlformats.org/officeDocument/2006/relationships/slideLayout" Target="../slideLayouts/slideLayout8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oleObject" Target="../embeddings/oleObject120.bin"/><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ags" Target="../tags/tag166.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theme" Target="../theme/theme1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oleObject" Target="../embeddings/oleObject139.bin"/><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ags" Target="../tags/tag19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theme" Target="../theme/theme13.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tags" Target="../tags/tag224.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1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image" Target="../media/image1.emf"/><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oleObject" Target="../embeddings/oleObject158.bin"/></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5.xml"/><Relationship Id="rId3" Type="http://schemas.openxmlformats.org/officeDocument/2006/relationships/slideLayout" Target="../slideLayouts/slideLayout166.xml"/><Relationship Id="rId21" Type="http://schemas.openxmlformats.org/officeDocument/2006/relationships/image" Target="../media/image1.emf"/><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oleObject" Target="../embeddings/oleObject178.bin"/><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tags" Target="../tags/tag25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image" Target="../media/image1.emf"/><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oleObject" Target="../embeddings/oleObject196.bin"/><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tags" Target="../tags/tag281.xml"/><Relationship Id="rId5" Type="http://schemas.openxmlformats.org/officeDocument/2006/relationships/slideLayout" Target="../slideLayouts/slideLayout185.xml"/><Relationship Id="rId10" Type="http://schemas.openxmlformats.org/officeDocument/2006/relationships/theme" Target="../theme/theme16.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image" Target="../media/image1.emf"/><Relationship Id="rId5" Type="http://schemas.openxmlformats.org/officeDocument/2006/relationships/slideLayout" Target="../slideLayouts/slideLayout194.xml"/><Relationship Id="rId10" Type="http://schemas.openxmlformats.org/officeDocument/2006/relationships/oleObject" Target="../embeddings/oleObject206.bin"/><Relationship Id="rId4" Type="http://schemas.openxmlformats.org/officeDocument/2006/relationships/slideLayout" Target="../slideLayouts/slideLayout193.xml"/><Relationship Id="rId9" Type="http://schemas.openxmlformats.org/officeDocument/2006/relationships/tags" Target="../tags/tag29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tags" Target="../tags/tag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0.bin"/><Relationship Id="rId5" Type="http://schemas.openxmlformats.org/officeDocument/2006/relationships/tags" Target="../tags/tag1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oleObject" Target="../embeddings/oleObject14.bin"/><Relationship Id="rId4" Type="http://schemas.openxmlformats.org/officeDocument/2006/relationships/slideLayout" Target="../slideLayouts/slideLayout14.xml"/><Relationship Id="rId9" Type="http://schemas.openxmlformats.org/officeDocument/2006/relationships/tags" Target="../tags/tag1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image" Target="../media/image1.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oleObject" Target="../embeddings/oleObject22.bin"/><Relationship Id="rId5" Type="http://schemas.openxmlformats.org/officeDocument/2006/relationships/tags" Target="../tags/tag23.xml"/><Relationship Id="rId4" Type="http://schemas.openxmlformats.org/officeDocument/2006/relationships/theme" Target="../theme/theme5.xml"/><Relationship Id="rId9" Type="http://schemas.openxmlformats.org/officeDocument/2006/relationships/image" Target="../media/image3.svg"/></Relationships>
</file>

<file path=ppt/slideMasters/_rels/slideMaster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slideLayout" Target="../slideLayouts/slideLayout23.xml"/><Relationship Id="rId7" Type="http://schemas.openxmlformats.org/officeDocument/2006/relationships/tags" Target="../tags/tag28.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slideLayout" Target="../slideLayouts/slideLayout28.xml"/><Relationship Id="rId7" Type="http://schemas.openxmlformats.org/officeDocument/2006/relationships/tags" Target="../tags/tag3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7.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slideLayout" Target="../slideLayouts/slideLayout33.xml"/><Relationship Id="rId7" Type="http://schemas.openxmlformats.org/officeDocument/2006/relationships/tags" Target="../tags/tag4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8.xml"/><Relationship Id="rId11" Type="http://schemas.openxmlformats.org/officeDocument/2006/relationships/image" Target="../media/image3.svg"/><Relationship Id="rId5" Type="http://schemas.openxmlformats.org/officeDocument/2006/relationships/slideLayout" Target="../slideLayouts/slideLayout35.xml"/><Relationship Id="rId10"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8.xml"/><Relationship Id="rId7" Type="http://schemas.openxmlformats.org/officeDocument/2006/relationships/oleObject" Target="../embeddings/oleObject44.bin"/><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ags" Target="../tags/tag50.xml"/><Relationship Id="rId5" Type="http://schemas.openxmlformats.org/officeDocument/2006/relationships/theme" Target="../theme/theme9.xml"/><Relationship Id="rId10" Type="http://schemas.openxmlformats.org/officeDocument/2006/relationships/image" Target="../media/image3.svg"/><Relationship Id="rId4" Type="http://schemas.openxmlformats.org/officeDocument/2006/relationships/slideLayout" Target="../slideLayouts/slideLayout3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3" progId="TCLayout.ActiveDocument.1">
                  <p:embed/>
                </p:oleObj>
              </mc:Choice>
              <mc:Fallback>
                <p:oleObj name="think-cell Slide" r:id="rId8"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grpSp>
        <p:nvGrpSpPr>
          <p:cNvPr id="5" name="Group 196">
            <a:extLst>
              <a:ext uri="{FF2B5EF4-FFF2-40B4-BE49-F238E27FC236}">
                <a16:creationId xmlns:a16="http://schemas.microsoft.com/office/drawing/2014/main" id="{194FD939-CEAE-47B1-9DC3-8798FFC3E150}"/>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6" name="Freeform: Shape 197">
              <a:extLst>
                <a:ext uri="{FF2B5EF4-FFF2-40B4-BE49-F238E27FC236}">
                  <a16:creationId xmlns:a16="http://schemas.microsoft.com/office/drawing/2014/main" id="{177072C0-EE27-4243-B1F9-1BF9C8FFCBE0}"/>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7" name="Freeform: Shape 198">
              <a:extLst>
                <a:ext uri="{FF2B5EF4-FFF2-40B4-BE49-F238E27FC236}">
                  <a16:creationId xmlns:a16="http://schemas.microsoft.com/office/drawing/2014/main" id="{0BA5E8A5-984C-4C9A-B090-EEC130A22283}"/>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8" name="Freeform: Shape 199">
              <a:extLst>
                <a:ext uri="{FF2B5EF4-FFF2-40B4-BE49-F238E27FC236}">
                  <a16:creationId xmlns:a16="http://schemas.microsoft.com/office/drawing/2014/main" id="{57813B20-3243-48EB-B778-CA0532F1937A}"/>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9" name="Freeform: Shape 200">
              <a:extLst>
                <a:ext uri="{FF2B5EF4-FFF2-40B4-BE49-F238E27FC236}">
                  <a16:creationId xmlns:a16="http://schemas.microsoft.com/office/drawing/2014/main" id="{BE2CE93B-AE56-44FA-A30E-67325CE0646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10" name="Freeform: Shape 201">
              <a:extLst>
                <a:ext uri="{FF2B5EF4-FFF2-40B4-BE49-F238E27FC236}">
                  <a16:creationId xmlns:a16="http://schemas.microsoft.com/office/drawing/2014/main" id="{CB53EA20-1022-405F-9515-DC234BDE35D4}"/>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11" name="Freeform: Shape 202">
              <a:extLst>
                <a:ext uri="{FF2B5EF4-FFF2-40B4-BE49-F238E27FC236}">
                  <a16:creationId xmlns:a16="http://schemas.microsoft.com/office/drawing/2014/main" id="{2612EF50-B555-4F32-A971-835D8F1FB8DE}"/>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12" name="Freeform: Shape 203">
              <a:extLst>
                <a:ext uri="{FF2B5EF4-FFF2-40B4-BE49-F238E27FC236}">
                  <a16:creationId xmlns:a16="http://schemas.microsoft.com/office/drawing/2014/main" id="{A27BA2B9-6287-4757-B5F1-254C8AE99C59}"/>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13" name="Freeform: Shape 204">
              <a:extLst>
                <a:ext uri="{FF2B5EF4-FFF2-40B4-BE49-F238E27FC236}">
                  <a16:creationId xmlns:a16="http://schemas.microsoft.com/office/drawing/2014/main" id="{DDD50B4C-9084-4556-9F30-D1B02B53D369}"/>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14" name="Freeform: Shape 205">
              <a:extLst>
                <a:ext uri="{FF2B5EF4-FFF2-40B4-BE49-F238E27FC236}">
                  <a16:creationId xmlns:a16="http://schemas.microsoft.com/office/drawing/2014/main" id="{43A25D99-7D2F-422E-9C1C-E617782C6F2F}"/>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15" name="Freeform: Shape 206">
              <a:extLst>
                <a:ext uri="{FF2B5EF4-FFF2-40B4-BE49-F238E27FC236}">
                  <a16:creationId xmlns:a16="http://schemas.microsoft.com/office/drawing/2014/main" id="{FBAF577D-D339-4DDB-9F7D-22220260DB2A}"/>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16" name="Freeform: Shape 207">
              <a:extLst>
                <a:ext uri="{FF2B5EF4-FFF2-40B4-BE49-F238E27FC236}">
                  <a16:creationId xmlns:a16="http://schemas.microsoft.com/office/drawing/2014/main" id="{FC9E7F9F-8540-49B5-A864-10AA69F6879A}"/>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291832337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32" r:id="rId5"/>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userDrawn="1">
          <p15:clr>
            <a:srgbClr val="F26B43"/>
          </p15:clr>
        </p15:guide>
        <p15:guide id="5" orient="horz" pos="4178" userDrawn="1">
          <p15:clr>
            <a:srgbClr val="F26B43"/>
          </p15:clr>
        </p15:guide>
        <p15:guide id="6" orient="horz" pos="397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21"/>
            </p:custDataLst>
            <p:extLst>
              <p:ext uri="{D42A27DB-BD31-4B8C-83A1-F6EECF244321}">
                <p14:modId xmlns:p14="http://schemas.microsoft.com/office/powerpoint/2010/main" val="1340994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73" imgH="473" progId="TCLayout.ActiveDocument.1">
                  <p:embed/>
                </p:oleObj>
              </mc:Choice>
              <mc:Fallback>
                <p:oleObj name="think-cell Slide" r:id="rId22"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241138888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70" r:id="rId11"/>
    <p:sldLayoutId id="2147484272" r:id="rId12"/>
    <p:sldLayoutId id="2147484273" r:id="rId13"/>
    <p:sldLayoutId id="2147484275" r:id="rId14"/>
    <p:sldLayoutId id="2147484065" r:id="rId15"/>
    <p:sldLayoutId id="2147484066" r:id="rId16"/>
    <p:sldLayoutId id="2147484067" r:id="rId17"/>
    <p:sldLayoutId id="2147484063" r:id="rId18"/>
    <p:sldLayoutId id="2147484020" r:id="rId19"/>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4730FBD-84E7-BDCB-4767-DA602BF5E51D}"/>
              </a:ext>
            </a:extLst>
          </p:cNvPr>
          <p:cNvGraphicFramePr>
            <a:graphicFrameLocks noChangeAspect="1"/>
          </p:cNvGraphicFramePr>
          <p:nvPr userDrawn="1">
            <p:custDataLst>
              <p:tags r:id="rId52"/>
            </p:custDataLst>
            <p:extLst>
              <p:ext uri="{D42A27DB-BD31-4B8C-83A1-F6EECF244321}">
                <p14:modId xmlns:p14="http://schemas.microsoft.com/office/powerpoint/2010/main" val="2483860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6" imgW="411" imgH="409" progId="TCLayout.ActiveDocument.1">
                  <p:embed/>
                </p:oleObj>
              </mc:Choice>
              <mc:Fallback>
                <p:oleObj name="think-cell Slide" r:id="rId76" imgW="411" imgH="409" progId="TCLayout.ActiveDocument.1">
                  <p:embed/>
                  <p:pic>
                    <p:nvPicPr>
                      <p:cNvPr id="10" name="Object 9" hidden="1">
                        <a:extLst>
                          <a:ext uri="{FF2B5EF4-FFF2-40B4-BE49-F238E27FC236}">
                            <a16:creationId xmlns:a16="http://schemas.microsoft.com/office/drawing/2014/main" id="{34730FBD-84E7-BDCB-4767-DA602BF5E51D}"/>
                          </a:ext>
                        </a:extLst>
                      </p:cNvPr>
                      <p:cNvPicPr/>
                      <p:nvPr/>
                    </p:nvPicPr>
                    <p:blipFill>
                      <a:blip r:embed="rId77"/>
                      <a:stretch>
                        <a:fillRect/>
                      </a:stretch>
                    </p:blipFill>
                    <p:spPr>
                      <a:xfrm>
                        <a:off x="1588" y="1588"/>
                        <a:ext cx="1588" cy="1588"/>
                      </a:xfrm>
                      <a:prstGeom prst="rect">
                        <a:avLst/>
                      </a:prstGeom>
                    </p:spPr>
                  </p:pic>
                </p:oleObj>
              </mc:Fallback>
            </mc:AlternateContent>
          </a:graphicData>
        </a:graphic>
      </p:graphicFrame>
      <p:grpSp>
        <p:nvGrpSpPr>
          <p:cNvPr id="59" name="Group guide" hidden="1">
            <a:extLst>
              <a:ext uri="{FF2B5EF4-FFF2-40B4-BE49-F238E27FC236}">
                <a16:creationId xmlns:a16="http://schemas.microsoft.com/office/drawing/2014/main" id="{A4C03586-0219-4F66-895D-BFE8F0BDDD32}"/>
              </a:ext>
            </a:extLst>
          </p:cNvPr>
          <p:cNvGrpSpPr/>
          <p:nvPr userDrawn="1"/>
        </p:nvGrpSpPr>
        <p:grpSpPr>
          <a:xfrm>
            <a:off x="360004" y="360000"/>
            <a:ext cx="11471996" cy="6138000"/>
            <a:chOff x="360004" y="360000"/>
            <a:chExt cx="11471996" cy="6138000"/>
          </a:xfrm>
        </p:grpSpPr>
        <p:sp>
          <p:nvSpPr>
            <p:cNvPr id="6" name="[WorkArea]" descr="&lt;?xml version=&quot;1.0&quot; encoding=&quot;utf-16&quot;?&gt;&#10;&lt;GridTheme xmlns:xsi=&quot;http://www.w3.org/2001/XMLSchema-instance&quot; xmlns:xsd=&quot;http://www.w3.org/2001/XMLSchema&quot;&gt;&#10;  &lt;GuideLines /&gt;&#10;  &lt;SubGrids&gt;&#10;    &lt;SubGrid&gt;&#10;      &lt;Left&gt;28.3467712&lt;/Left&gt;&#10;      &lt;Top&gt;28.3464565&lt;/Top&gt;&#10;      &lt;Width&gt;49.2910233&lt;/Width&gt;&#10;      &lt;Height&gt;483.3071&lt;/Height&gt;&#10;    &lt;/SubGrid&gt;&#10;    &lt;SubGrid&gt;&#10;      &lt;Left&gt;77.6377945&lt;/Left&gt;&#10;      &lt;Top&gt;28.3464565&lt;/Top&gt;&#10;      &lt;Width&gt;28.3464565&lt;/Width&gt;&#10;      &lt;Height&gt;483.3071&lt;/Height&gt;&#10;    &lt;/SubGrid&gt;&#10;    &lt;SubGrid&gt;&#10;      &lt;Left&gt;105.984253&lt;/Left&gt;&#10;      &lt;Top&gt;28.3464565&lt;/Top&gt;&#10;      &lt;Width&gt;49.29134&lt;/Width&gt;&#10;      &lt;Height&gt;483.3071&lt;/Height&gt;&#10;    &lt;/SubGrid&gt;&#10;    &lt;SubGrid&gt;&#10;      &lt;Left&gt;155.275589&lt;/Left&gt;&#10;      &lt;Top&gt;28.3464565&lt;/Top&gt;&#10;      &lt;Width&gt;28.3464565&lt;/Width&gt;&#10;      &lt;Height&gt;483.3071&lt;/Height&gt;&#10;    &lt;/SubGrid&gt;&#10;    &lt;SubGrid&gt;&#10;      &lt;Left&gt;183.62204&lt;/Left&gt;&#10;      &lt;Top&gt;28.3464565&lt;/Top&gt;&#10;      &lt;Width&gt;49.29134&lt;/Width&gt;&#10;      &lt;Height&gt;483.3071&lt;/Height&gt;&#10;    &lt;/SubGrid&gt;&#10;    &lt;SubGrid&gt;&#10;      &lt;Left&gt;232.913391&lt;/Left&gt;&#10;      &lt;Top&gt;28.3464565&lt;/Top&gt;&#10;      &lt;Width&gt;28.3464565&lt;/Width&gt;&#10;      &lt;Height&gt;483.3071&lt;/Height&gt;&#10;    &lt;/SubGrid&gt;&#10;    &lt;SubGrid&gt;&#10;      &lt;Left&gt;261.259857&lt;/Left&gt;&#10;      &lt;Top&gt;28.3464565&lt;/Top&gt;&#10;      &lt;Width&gt;49.29134&lt;/Width&gt;&#10;      &lt;Height&gt;483.3071&lt;/Height&gt;&#10;    &lt;/SubGrid&gt;&#10;    &lt;SubGrid&gt;&#10;      &lt;Left&gt;310.551178&lt;/Left&gt;&#10;      &lt;Top&gt;28.3464565&lt;/Top&gt;&#10;      &lt;Width&gt;28.3464565&lt;/Width&gt;&#10;      &lt;Height&gt;483.3071&lt;/Height&gt;&#10;    &lt;/SubGrid&gt;&#10;    &lt;SubGrid&gt;&#10;      &lt;Left&gt;338.897644&lt;/Left&gt;&#10;      &lt;Top&gt;28.3464565&lt;/Top&gt;&#10;      &lt;Width&gt;49.29134&lt;/Width&gt;&#10;      &lt;Height&gt;483.3071&lt;/Height&gt;&#10;    &lt;/SubGrid&gt;&#10;    &lt;SubGrid&gt;&#10;      &lt;Left&gt;388.188965&lt;/Left&gt;&#10;      &lt;Top&gt;28.3464565&lt;/Top&gt;&#10;      &lt;Width&gt;28.3464565&lt;/Width&gt;&#10;      &lt;Height&gt;483.3071&lt;/Height&gt;&#10;    &lt;/SubGrid&gt;&#10;    &lt;SubGrid&gt;&#10;      &lt;Left&gt;416.535431&lt;/Left&gt;&#10;      &lt;Top&gt;28.3464565&lt;/Top&gt;&#10;      &lt;Width&gt;49.29134&lt;/Width&gt;&#10;      &lt;Height&gt;483.3071&lt;/Height&gt;&#10;    &lt;/SubGrid&gt;&#10;    &lt;SubGrid&gt;&#10;      &lt;Left&gt;465.826782&lt;/Left&gt;&#10;      &lt;Top&gt;28.3464565&lt;/Top&gt;&#10;      &lt;Width&gt;28.3464565&lt;/Width&gt;&#10;      &lt;Height&gt;483.3071&lt;/Height&gt;&#10;    &lt;/SubGrid&gt;&#10;    &lt;SubGrid&gt;&#10;      &lt;Left&gt;494.173218&lt;/Left&gt;&#10;      &lt;Top&gt;28.3464565&lt;/Top&gt;&#10;      &lt;Width&gt;49.29134&lt;/Width&gt;&#10;      &lt;Height&gt;483.3071&lt;/Height&gt;&#10;    &lt;/SubGrid&gt;&#10;    &lt;SubGrid&gt;&#10;      &lt;Left&gt;543.464539&lt;/Left&gt;&#10;      &lt;Top&gt;28.3464565&lt;/Top&gt;&#10;      &lt;Width&gt;28.3464565&lt;/Width&gt;&#10;      &lt;Height&gt;483.3071&lt;/Height&gt;&#10;    &lt;/SubGrid&gt;&#10;    &lt;SubGrid&gt;&#10;      &lt;Left&gt;571.811035&lt;/Left&gt;&#10;      &lt;Top&gt;28.3464565&lt;/Top&gt;&#10;      &lt;Width&gt;49.29134&lt;/Width&gt;&#10;      &lt;Height&gt;483.3071&lt;/Height&gt;&#10;    &lt;/SubGrid&gt;&#10;    &lt;SubGrid&gt;&#10;      &lt;Left&gt;621.102356&lt;/Left&gt;&#10;      &lt;Top&gt;28.3464565&lt;/Top&gt;&#10;      &lt;Width&gt;28.3464565&lt;/Width&gt;&#10;      &lt;Height&gt;483.3071&lt;/Height&gt;&#10;    &lt;/SubGrid&gt;&#10;    &lt;SubGrid&gt;&#10;      &lt;Left&gt;649.4488&lt;/Left&gt;&#10;      &lt;Top&gt;28.3464565&lt;/Top&gt;&#10;      &lt;Width&gt;49.29134&lt;/Width&gt;&#10;      &lt;Height&gt;483.3071&lt;/Height&gt;&#10;    &lt;/SubGrid&gt;&#10;    &lt;SubGrid&gt;&#10;      &lt;Left&gt;698.7402&lt;/Left&gt;&#10;      &lt;Top&gt;28.3464565&lt;/Top&gt;&#10;      &lt;Width&gt;28.3464565&lt;/Width&gt;&#10;      &lt;Height&gt;483.3071&lt;/Height&gt;&#10;    &lt;/SubGrid&gt;&#10;    &lt;SubGrid&gt;&#10;      &lt;Left&gt;727.0866&lt;/Left&gt;&#10;      &lt;Top&gt;28.3464565&lt;/Top&gt;&#10;      &lt;Width&gt;49.29134&lt;/Width&gt;&#10;      &lt;Height&gt;483.3071&lt;/Height&gt;&#10;    &lt;/SubGrid&gt;&#10;    &lt;SubGrid&gt;&#10;      &lt;Left&gt;776.3779&lt;/Left&gt;&#10;      &lt;Top&gt;28.3464565&lt;/Top&gt;&#10;      &lt;Width&gt;28.3464565&lt;/Width&gt;&#10;      &lt;Height&gt;483.3071&lt;/Height&gt;&#10;    &lt;/SubGrid&gt;&#10;    &lt;SubGrid&gt;&#10;      &lt;Left&gt;804.7244&lt;/Left&gt;&#10;      &lt;Top&gt;28.3464565&lt;/Top&gt;&#10;      &lt;Width&gt;49.29134&lt;/Width&gt;&#10;      &lt;Height&gt;483.3071&lt;/Height&gt;&#10;    &lt;/SubGrid&gt;&#10;    &lt;SubGrid&gt;&#10;      &lt;Left&gt;854.015747&lt;/Left&gt;&#10;      &lt;Top&gt;28.3464565&lt;/Top&gt;&#10;      &lt;Width&gt;28.3464565&lt;/Width&gt;&#10;      &lt;Height&gt;483.3071&lt;/Height&gt;&#10;    &lt;/SubGrid&gt;&#10;    &lt;SubGrid&gt;&#10;      &lt;Left&gt;882.3622&lt;/Left&gt;&#10;      &lt;Top&gt;28.3464565&lt;/Top&gt;&#10;      &lt;Width&gt;49.29134&lt;/Width&gt;&#10;      &lt;Height&gt;483.3071&lt;/Height&gt;&#10;    &lt;/SubGrid&gt;&#10;  &lt;/SubGrids&gt;&#10;  &lt;WorkArea&gt;&#10;    &lt;Top&gt;28.3464565&lt;/Top&gt;&#10;    &lt;Left&gt;28.3467712&lt;/Left&gt;&#10;    &lt;Width&gt;903.306763&lt;/Width&gt;&#10;    &lt;Height&gt;483.3071&lt;/Height&gt;&#10;  &lt;/WorkArea&gt;&#10;  &lt;AspectW&gt;16&lt;/AspectW&gt;&#10;  &lt;AspectH&gt;9&lt;/AspectH&gt;&#10;  &lt;Width&gt;960&lt;/Width&gt;&#10;  &lt;Height&gt;540&lt;/Height&gt;&#10;  &lt;HGap&gt;10&lt;/HGap&gt;&#10;  &lt;VGap&gt;10&lt;/VGap&gt;&#10;  &lt;OfficeVersion&gt;16&lt;/OfficeVersion&gt;&#10;&lt;/GridTheme&gt;">
              <a:extLst>
                <a:ext uri="{FF2B5EF4-FFF2-40B4-BE49-F238E27FC236}">
                  <a16:creationId xmlns:a16="http://schemas.microsoft.com/office/drawing/2014/main" id="{A34E4E1A-74BE-454D-87A8-F646B59DE8D0}"/>
                </a:ext>
              </a:extLst>
            </p:cNvPr>
            <p:cNvSpPr/>
            <p:nvPr userDrawn="1"/>
          </p:nvSpPr>
          <p:spPr>
            <a:xfrm>
              <a:off x="360004" y="360000"/>
              <a:ext cx="11471996"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14" name="Rectangle 13">
              <a:extLst>
                <a:ext uri="{FF2B5EF4-FFF2-40B4-BE49-F238E27FC236}">
                  <a16:creationId xmlns:a16="http://schemas.microsoft.com/office/drawing/2014/main" id="{4CC1C791-F67A-426D-934E-9C476E295BBC}"/>
                </a:ext>
              </a:extLst>
            </p:cNvPr>
            <p:cNvSpPr/>
            <p:nvPr userDrawn="1">
              <p:custDataLst>
                <p:tags r:id="rId53"/>
              </p:custDataLst>
            </p:nvPr>
          </p:nvSpPr>
          <p:spPr>
            <a:xfrm>
              <a:off x="360004" y="360000"/>
              <a:ext cx="625996"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16" name="Rectangle 15">
              <a:extLst>
                <a:ext uri="{FF2B5EF4-FFF2-40B4-BE49-F238E27FC236}">
                  <a16:creationId xmlns:a16="http://schemas.microsoft.com/office/drawing/2014/main" id="{9A159142-9EE7-4627-AE57-25763E3F6E39}"/>
                </a:ext>
              </a:extLst>
            </p:cNvPr>
            <p:cNvSpPr/>
            <p:nvPr userDrawn="1">
              <p:custDataLst>
                <p:tags r:id="rId54"/>
              </p:custDataLst>
            </p:nvPr>
          </p:nvSpPr>
          <p:spPr>
            <a:xfrm>
              <a:off x="986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18" name="Rectangle 17">
              <a:extLst>
                <a:ext uri="{FF2B5EF4-FFF2-40B4-BE49-F238E27FC236}">
                  <a16:creationId xmlns:a16="http://schemas.microsoft.com/office/drawing/2014/main" id="{3B3CBF57-AAFC-4B58-89D8-7790D96E1E9C}"/>
                </a:ext>
              </a:extLst>
            </p:cNvPr>
            <p:cNvSpPr/>
            <p:nvPr userDrawn="1">
              <p:custDataLst>
                <p:tags r:id="rId55"/>
              </p:custDataLst>
            </p:nvPr>
          </p:nvSpPr>
          <p:spPr>
            <a:xfrm>
              <a:off x="1346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20" name="Rectangle 19">
              <a:extLst>
                <a:ext uri="{FF2B5EF4-FFF2-40B4-BE49-F238E27FC236}">
                  <a16:creationId xmlns:a16="http://schemas.microsoft.com/office/drawing/2014/main" id="{B71B8CDE-E7EE-4942-888F-145F7A2D6A13}"/>
                </a:ext>
              </a:extLst>
            </p:cNvPr>
            <p:cNvSpPr/>
            <p:nvPr userDrawn="1">
              <p:custDataLst>
                <p:tags r:id="rId56"/>
              </p:custDataLst>
            </p:nvPr>
          </p:nvSpPr>
          <p:spPr>
            <a:xfrm>
              <a:off x="1972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22" name="Rectangle 21">
              <a:extLst>
                <a:ext uri="{FF2B5EF4-FFF2-40B4-BE49-F238E27FC236}">
                  <a16:creationId xmlns:a16="http://schemas.microsoft.com/office/drawing/2014/main" id="{ED8DC2B7-B22B-4EE3-AD79-BCB87D6271B2}"/>
                </a:ext>
              </a:extLst>
            </p:cNvPr>
            <p:cNvSpPr/>
            <p:nvPr userDrawn="1">
              <p:custDataLst>
                <p:tags r:id="rId57"/>
              </p:custDataLst>
            </p:nvPr>
          </p:nvSpPr>
          <p:spPr>
            <a:xfrm>
              <a:off x="2332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24" name="Rectangle 23">
              <a:extLst>
                <a:ext uri="{FF2B5EF4-FFF2-40B4-BE49-F238E27FC236}">
                  <a16:creationId xmlns:a16="http://schemas.microsoft.com/office/drawing/2014/main" id="{9EAF3E00-6810-4CF0-A455-77CC53717C56}"/>
                </a:ext>
              </a:extLst>
            </p:cNvPr>
            <p:cNvSpPr/>
            <p:nvPr userDrawn="1">
              <p:custDataLst>
                <p:tags r:id="rId58"/>
              </p:custDataLst>
            </p:nvPr>
          </p:nvSpPr>
          <p:spPr>
            <a:xfrm>
              <a:off x="2958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26" name="Rectangle 25">
              <a:extLst>
                <a:ext uri="{FF2B5EF4-FFF2-40B4-BE49-F238E27FC236}">
                  <a16:creationId xmlns:a16="http://schemas.microsoft.com/office/drawing/2014/main" id="{8D4D79C8-CE6F-4958-A8D4-5E0F47A0470A}"/>
                </a:ext>
              </a:extLst>
            </p:cNvPr>
            <p:cNvSpPr/>
            <p:nvPr userDrawn="1">
              <p:custDataLst>
                <p:tags r:id="rId59"/>
              </p:custDataLst>
            </p:nvPr>
          </p:nvSpPr>
          <p:spPr>
            <a:xfrm>
              <a:off x="3318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28" name="Rectangle 27">
              <a:extLst>
                <a:ext uri="{FF2B5EF4-FFF2-40B4-BE49-F238E27FC236}">
                  <a16:creationId xmlns:a16="http://schemas.microsoft.com/office/drawing/2014/main" id="{F2A4DC5B-14CB-4EA1-B72A-16BE8A9481EE}"/>
                </a:ext>
              </a:extLst>
            </p:cNvPr>
            <p:cNvSpPr/>
            <p:nvPr userDrawn="1">
              <p:custDataLst>
                <p:tags r:id="rId60"/>
              </p:custDataLst>
            </p:nvPr>
          </p:nvSpPr>
          <p:spPr>
            <a:xfrm>
              <a:off x="3944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30" name="Rectangle 29">
              <a:extLst>
                <a:ext uri="{FF2B5EF4-FFF2-40B4-BE49-F238E27FC236}">
                  <a16:creationId xmlns:a16="http://schemas.microsoft.com/office/drawing/2014/main" id="{52872DF0-6524-4036-B148-19AA899666E0}"/>
                </a:ext>
              </a:extLst>
            </p:cNvPr>
            <p:cNvSpPr/>
            <p:nvPr userDrawn="1">
              <p:custDataLst>
                <p:tags r:id="rId61"/>
              </p:custDataLst>
            </p:nvPr>
          </p:nvSpPr>
          <p:spPr>
            <a:xfrm>
              <a:off x="4304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32" name="Rectangle 31">
              <a:extLst>
                <a:ext uri="{FF2B5EF4-FFF2-40B4-BE49-F238E27FC236}">
                  <a16:creationId xmlns:a16="http://schemas.microsoft.com/office/drawing/2014/main" id="{60E095B6-6A50-42DC-B1B1-3CAFF12DEE07}"/>
                </a:ext>
              </a:extLst>
            </p:cNvPr>
            <p:cNvSpPr/>
            <p:nvPr userDrawn="1">
              <p:custDataLst>
                <p:tags r:id="rId62"/>
              </p:custDataLst>
            </p:nvPr>
          </p:nvSpPr>
          <p:spPr>
            <a:xfrm>
              <a:off x="4930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34" name="Rectangle 33">
              <a:extLst>
                <a:ext uri="{FF2B5EF4-FFF2-40B4-BE49-F238E27FC236}">
                  <a16:creationId xmlns:a16="http://schemas.microsoft.com/office/drawing/2014/main" id="{B27CA5CB-8435-4F2B-822D-777C703C9D11}"/>
                </a:ext>
              </a:extLst>
            </p:cNvPr>
            <p:cNvSpPr/>
            <p:nvPr userDrawn="1">
              <p:custDataLst>
                <p:tags r:id="rId63"/>
              </p:custDataLst>
            </p:nvPr>
          </p:nvSpPr>
          <p:spPr>
            <a:xfrm>
              <a:off x="5290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36" name="Rectangle 35">
              <a:extLst>
                <a:ext uri="{FF2B5EF4-FFF2-40B4-BE49-F238E27FC236}">
                  <a16:creationId xmlns:a16="http://schemas.microsoft.com/office/drawing/2014/main" id="{4C1940C5-8E2B-46DE-8F02-AB229AB3ACBB}"/>
                </a:ext>
              </a:extLst>
            </p:cNvPr>
            <p:cNvSpPr/>
            <p:nvPr userDrawn="1">
              <p:custDataLst>
                <p:tags r:id="rId64"/>
              </p:custDataLst>
            </p:nvPr>
          </p:nvSpPr>
          <p:spPr>
            <a:xfrm>
              <a:off x="5916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38" name="Rectangle 37">
              <a:extLst>
                <a:ext uri="{FF2B5EF4-FFF2-40B4-BE49-F238E27FC236}">
                  <a16:creationId xmlns:a16="http://schemas.microsoft.com/office/drawing/2014/main" id="{490E6B6B-C9AF-42BE-BCAD-9315566A7066}"/>
                </a:ext>
              </a:extLst>
            </p:cNvPr>
            <p:cNvSpPr/>
            <p:nvPr userDrawn="1">
              <p:custDataLst>
                <p:tags r:id="rId65"/>
              </p:custDataLst>
            </p:nvPr>
          </p:nvSpPr>
          <p:spPr>
            <a:xfrm>
              <a:off x="6276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40" name="Rectangle 39">
              <a:extLst>
                <a:ext uri="{FF2B5EF4-FFF2-40B4-BE49-F238E27FC236}">
                  <a16:creationId xmlns:a16="http://schemas.microsoft.com/office/drawing/2014/main" id="{DC37C1C8-95BC-4387-BEE9-2D7524D0F5D7}"/>
                </a:ext>
              </a:extLst>
            </p:cNvPr>
            <p:cNvSpPr/>
            <p:nvPr userDrawn="1">
              <p:custDataLst>
                <p:tags r:id="rId66"/>
              </p:custDataLst>
            </p:nvPr>
          </p:nvSpPr>
          <p:spPr>
            <a:xfrm>
              <a:off x="6902000" y="360000"/>
              <a:ext cx="359999"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42" name="Rectangle 41">
              <a:extLst>
                <a:ext uri="{FF2B5EF4-FFF2-40B4-BE49-F238E27FC236}">
                  <a16:creationId xmlns:a16="http://schemas.microsoft.com/office/drawing/2014/main" id="{1669DFD6-AE45-4B7E-BF90-71C23AE260F3}"/>
                </a:ext>
              </a:extLst>
            </p:cNvPr>
            <p:cNvSpPr/>
            <p:nvPr userDrawn="1">
              <p:custDataLst>
                <p:tags r:id="rId67"/>
              </p:custDataLst>
            </p:nvPr>
          </p:nvSpPr>
          <p:spPr>
            <a:xfrm>
              <a:off x="7262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44" name="Rectangle 43">
              <a:extLst>
                <a:ext uri="{FF2B5EF4-FFF2-40B4-BE49-F238E27FC236}">
                  <a16:creationId xmlns:a16="http://schemas.microsoft.com/office/drawing/2014/main" id="{18EFDE75-1EB9-4C88-BE39-9A136F4263A3}"/>
                </a:ext>
              </a:extLst>
            </p:cNvPr>
            <p:cNvSpPr/>
            <p:nvPr userDrawn="1">
              <p:custDataLst>
                <p:tags r:id="rId68"/>
              </p:custDataLst>
            </p:nvPr>
          </p:nvSpPr>
          <p:spPr>
            <a:xfrm>
              <a:off x="7888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46" name="Rectangle 45">
              <a:extLst>
                <a:ext uri="{FF2B5EF4-FFF2-40B4-BE49-F238E27FC236}">
                  <a16:creationId xmlns:a16="http://schemas.microsoft.com/office/drawing/2014/main" id="{6600C4E4-2299-45F9-A580-E80C09247F06}"/>
                </a:ext>
              </a:extLst>
            </p:cNvPr>
            <p:cNvSpPr/>
            <p:nvPr userDrawn="1">
              <p:custDataLst>
                <p:tags r:id="rId69"/>
              </p:custDataLst>
            </p:nvPr>
          </p:nvSpPr>
          <p:spPr>
            <a:xfrm>
              <a:off x="8248000" y="360000"/>
              <a:ext cx="625999"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48" name="Rectangle 47">
              <a:extLst>
                <a:ext uri="{FF2B5EF4-FFF2-40B4-BE49-F238E27FC236}">
                  <a16:creationId xmlns:a16="http://schemas.microsoft.com/office/drawing/2014/main" id="{41CEE575-D3F6-4786-AEB7-1230460C20E6}"/>
                </a:ext>
              </a:extLst>
            </p:cNvPr>
            <p:cNvSpPr/>
            <p:nvPr userDrawn="1">
              <p:custDataLst>
                <p:tags r:id="rId70"/>
              </p:custDataLst>
            </p:nvPr>
          </p:nvSpPr>
          <p:spPr>
            <a:xfrm>
              <a:off x="8874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50" name="Rectangle 49">
              <a:extLst>
                <a:ext uri="{FF2B5EF4-FFF2-40B4-BE49-F238E27FC236}">
                  <a16:creationId xmlns:a16="http://schemas.microsoft.com/office/drawing/2014/main" id="{2367D63A-4804-4A00-BEE1-6A99B6F66C50}"/>
                </a:ext>
              </a:extLst>
            </p:cNvPr>
            <p:cNvSpPr/>
            <p:nvPr userDrawn="1">
              <p:custDataLst>
                <p:tags r:id="rId71"/>
              </p:custDataLst>
            </p:nvPr>
          </p:nvSpPr>
          <p:spPr>
            <a:xfrm>
              <a:off x="9234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52" name="Rectangle 51">
              <a:extLst>
                <a:ext uri="{FF2B5EF4-FFF2-40B4-BE49-F238E27FC236}">
                  <a16:creationId xmlns:a16="http://schemas.microsoft.com/office/drawing/2014/main" id="{B5B4E786-4085-49F6-B075-E9CD8AD3EFA5}"/>
                </a:ext>
              </a:extLst>
            </p:cNvPr>
            <p:cNvSpPr/>
            <p:nvPr userDrawn="1">
              <p:custDataLst>
                <p:tags r:id="rId72"/>
              </p:custDataLst>
            </p:nvPr>
          </p:nvSpPr>
          <p:spPr>
            <a:xfrm>
              <a:off x="9860000" y="360000"/>
              <a:ext cx="359999"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54" name="Rectangle 53">
              <a:extLst>
                <a:ext uri="{FF2B5EF4-FFF2-40B4-BE49-F238E27FC236}">
                  <a16:creationId xmlns:a16="http://schemas.microsoft.com/office/drawing/2014/main" id="{CA3B700D-D0F0-466D-842E-D6C9E1E99D6C}"/>
                </a:ext>
              </a:extLst>
            </p:cNvPr>
            <p:cNvSpPr/>
            <p:nvPr userDrawn="1">
              <p:custDataLst>
                <p:tags r:id="rId73"/>
              </p:custDataLst>
            </p:nvPr>
          </p:nvSpPr>
          <p:spPr>
            <a:xfrm>
              <a:off x="10220000" y="360000"/>
              <a:ext cx="626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56" name="Rectangle 55">
              <a:extLst>
                <a:ext uri="{FF2B5EF4-FFF2-40B4-BE49-F238E27FC236}">
                  <a16:creationId xmlns:a16="http://schemas.microsoft.com/office/drawing/2014/main" id="{7FCA9456-1A26-41BF-B81A-408EFEDC12D8}"/>
                </a:ext>
              </a:extLst>
            </p:cNvPr>
            <p:cNvSpPr/>
            <p:nvPr userDrawn="1">
              <p:custDataLst>
                <p:tags r:id="rId74"/>
              </p:custDataLst>
            </p:nvPr>
          </p:nvSpPr>
          <p:spPr>
            <a:xfrm>
              <a:off x="10846000" y="360000"/>
              <a:ext cx="360000"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sp>
          <p:nvSpPr>
            <p:cNvPr id="58" name="Rectangle 57">
              <a:extLst>
                <a:ext uri="{FF2B5EF4-FFF2-40B4-BE49-F238E27FC236}">
                  <a16:creationId xmlns:a16="http://schemas.microsoft.com/office/drawing/2014/main" id="{287B9B2C-D652-4C00-8BDF-5ED1FCA51B9A}"/>
                </a:ext>
              </a:extLst>
            </p:cNvPr>
            <p:cNvSpPr/>
            <p:nvPr userDrawn="1">
              <p:custDataLst>
                <p:tags r:id="rId75"/>
              </p:custDataLst>
            </p:nvPr>
          </p:nvSpPr>
          <p:spPr>
            <a:xfrm>
              <a:off x="11206000" y="360000"/>
              <a:ext cx="625999" cy="6138000"/>
            </a:xfrm>
            <a:prstGeom prst="rect">
              <a:avLst/>
            </a:prstGeom>
            <a:noFill/>
            <a:ln w="12700" cap="flat" cmpd="sng" algn="ctr">
              <a:solidFill>
                <a:schemeClr val="accent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rtl="0"/>
              <a:endParaRPr lang="en-GB" sz="2000" noProof="0"/>
            </a:p>
          </p:txBody>
        </p:sp>
      </p:gr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360000" y="360000"/>
            <a:ext cx="11473200" cy="680400"/>
          </a:xfrm>
          <a:prstGeom prst="rect">
            <a:avLst/>
          </a:prstGeom>
        </p:spPr>
        <p:txBody>
          <a:bodyPr vert="horz" lIns="0" tIns="0" rIns="0" bIns="0" rtlCol="0" anchor="t" anchorCtr="0">
            <a:noAutofit/>
          </a:bodyPr>
          <a:lstStyle/>
          <a:p>
            <a:r>
              <a:rPr lang="en-GB"/>
              <a:t>Click to add title</a:t>
            </a:r>
          </a:p>
        </p:txBody>
      </p:sp>
      <p:sp>
        <p:nvSpPr>
          <p:cNvPr id="3" name="Text Placeholder 2"/>
          <p:cNvSpPr>
            <a:spLocks noGrp="1"/>
          </p:cNvSpPr>
          <p:nvPr>
            <p:ph type="body" idx="1"/>
          </p:nvPr>
        </p:nvSpPr>
        <p:spPr>
          <a:xfrm>
            <a:off x="360000" y="1260000"/>
            <a:ext cx="11473200" cy="4982400"/>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a:t>
            </a:r>
          </a:p>
          <a:p>
            <a:pPr lvl="4"/>
            <a:r>
              <a:rPr lang="en-GB" noProof="0"/>
              <a:t>Level 5</a:t>
            </a:r>
          </a:p>
          <a:p>
            <a:pPr lvl="5"/>
            <a:r>
              <a:rPr lang="en-GB" noProof="0"/>
              <a:t>Level 6</a:t>
            </a:r>
          </a:p>
          <a:p>
            <a:pPr lvl="6"/>
            <a:r>
              <a:rPr lang="en-GB" noProof="0"/>
              <a:t>Level 7</a:t>
            </a:r>
          </a:p>
          <a:p>
            <a:pPr lvl="7"/>
            <a:r>
              <a:rPr lang="en-GB" noProof="0"/>
              <a:t>Level 8</a:t>
            </a:r>
          </a:p>
          <a:p>
            <a:pPr lvl="8"/>
            <a:r>
              <a:rPr lang="en-GB" noProof="0"/>
              <a:t>Level 9</a:t>
            </a:r>
          </a:p>
        </p:txBody>
      </p:sp>
      <p:sp>
        <p:nvSpPr>
          <p:cNvPr id="4" name="Logo">
            <a:extLst>
              <a:ext uri="{FF2B5EF4-FFF2-40B4-BE49-F238E27FC236}">
                <a16:creationId xmlns:a16="http://schemas.microsoft.com/office/drawing/2014/main" id="{DC6A222E-FAD1-47D7-AB53-1F3DEF1EEF23}"/>
              </a:ext>
            </a:extLst>
          </p:cNvPr>
          <p:cNvSpPr/>
          <p:nvPr/>
        </p:nvSpPr>
        <p:spPr>
          <a:xfrm>
            <a:off x="11117246" y="6408000"/>
            <a:ext cx="714759" cy="124542"/>
          </a:xfrm>
          <a:custGeom>
            <a:avLst/>
            <a:gdLst>
              <a:gd name="connsiteX0" fmla="*/ 72679 w 714759"/>
              <a:gd name="connsiteY0" fmla="*/ 22487 h 124542"/>
              <a:gd name="connsiteX1" fmla="*/ 80545 w 714759"/>
              <a:gd name="connsiteY1" fmla="*/ 1730 h 124542"/>
              <a:gd name="connsiteX2" fmla="*/ 0 w 714759"/>
              <a:gd name="connsiteY2" fmla="*/ 1730 h 124542"/>
              <a:gd name="connsiteX3" fmla="*/ 0 w 714759"/>
              <a:gd name="connsiteY3" fmla="*/ 122812 h 124542"/>
              <a:gd name="connsiteX4" fmla="*/ 23361 w 714759"/>
              <a:gd name="connsiteY4" fmla="*/ 122812 h 124542"/>
              <a:gd name="connsiteX5" fmla="*/ 23361 w 714759"/>
              <a:gd name="connsiteY5" fmla="*/ 68325 h 124542"/>
              <a:gd name="connsiteX6" fmla="*/ 60566 w 714759"/>
              <a:gd name="connsiteY6" fmla="*/ 68325 h 124542"/>
              <a:gd name="connsiteX7" fmla="*/ 68432 w 714759"/>
              <a:gd name="connsiteY7" fmla="*/ 47568 h 124542"/>
              <a:gd name="connsiteX8" fmla="*/ 23361 w 714759"/>
              <a:gd name="connsiteY8" fmla="*/ 47568 h 124542"/>
              <a:gd name="connsiteX9" fmla="*/ 23361 w 714759"/>
              <a:gd name="connsiteY9" fmla="*/ 22487 h 124542"/>
              <a:gd name="connsiteX10" fmla="*/ 72679 w 714759"/>
              <a:gd name="connsiteY10" fmla="*/ 22487 h 124542"/>
              <a:gd name="connsiteX11" fmla="*/ 105715 w 714759"/>
              <a:gd name="connsiteY11" fmla="*/ 122812 h 124542"/>
              <a:gd name="connsiteX12" fmla="*/ 129077 w 714759"/>
              <a:gd name="connsiteY12" fmla="*/ 122812 h 124542"/>
              <a:gd name="connsiteX13" fmla="*/ 129077 w 714759"/>
              <a:gd name="connsiteY13" fmla="*/ 1730 h 124542"/>
              <a:gd name="connsiteX14" fmla="*/ 105715 w 714759"/>
              <a:gd name="connsiteY14" fmla="*/ 1730 h 124542"/>
              <a:gd name="connsiteX15" fmla="*/ 105715 w 714759"/>
              <a:gd name="connsiteY15" fmla="*/ 122812 h 124542"/>
              <a:gd name="connsiteX16" fmla="*/ 252962 w 714759"/>
              <a:gd name="connsiteY16" fmla="*/ 62271 h 124542"/>
              <a:gd name="connsiteX17" fmla="*/ 244137 w 714759"/>
              <a:gd name="connsiteY17" fmla="*/ 88563 h 124542"/>
              <a:gd name="connsiteX18" fmla="*/ 213161 w 714759"/>
              <a:gd name="connsiteY18" fmla="*/ 102055 h 124542"/>
              <a:gd name="connsiteX19" fmla="*/ 195857 w 714759"/>
              <a:gd name="connsiteY19" fmla="*/ 102055 h 124542"/>
              <a:gd name="connsiteX20" fmla="*/ 195857 w 714759"/>
              <a:gd name="connsiteY20" fmla="*/ 22487 h 124542"/>
              <a:gd name="connsiteX21" fmla="*/ 213161 w 714759"/>
              <a:gd name="connsiteY21" fmla="*/ 22487 h 124542"/>
              <a:gd name="connsiteX22" fmla="*/ 244137 w 714759"/>
              <a:gd name="connsiteY22" fmla="*/ 35979 h 124542"/>
              <a:gd name="connsiteX23" fmla="*/ 252962 w 714759"/>
              <a:gd name="connsiteY23" fmla="*/ 62271 h 124542"/>
              <a:gd name="connsiteX24" fmla="*/ 252962 w 714759"/>
              <a:gd name="connsiteY24" fmla="*/ 62271 h 124542"/>
              <a:gd name="connsiteX25" fmla="*/ 172495 w 714759"/>
              <a:gd name="connsiteY25" fmla="*/ 1730 h 124542"/>
              <a:gd name="connsiteX26" fmla="*/ 172495 w 714759"/>
              <a:gd name="connsiteY26" fmla="*/ 122812 h 124542"/>
              <a:gd name="connsiteX27" fmla="*/ 210566 w 714759"/>
              <a:gd name="connsiteY27" fmla="*/ 122812 h 124542"/>
              <a:gd name="connsiteX28" fmla="*/ 252270 w 714759"/>
              <a:gd name="connsiteY28" fmla="*/ 111396 h 124542"/>
              <a:gd name="connsiteX29" fmla="*/ 276323 w 714759"/>
              <a:gd name="connsiteY29" fmla="*/ 62271 h 124542"/>
              <a:gd name="connsiteX30" fmla="*/ 252270 w 714759"/>
              <a:gd name="connsiteY30" fmla="*/ 13146 h 124542"/>
              <a:gd name="connsiteX31" fmla="*/ 210566 w 714759"/>
              <a:gd name="connsiteY31" fmla="*/ 1730 h 124542"/>
              <a:gd name="connsiteX32" fmla="*/ 172495 w 714759"/>
              <a:gd name="connsiteY32" fmla="*/ 1730 h 124542"/>
              <a:gd name="connsiteX33" fmla="*/ 375905 w 714759"/>
              <a:gd name="connsiteY33" fmla="*/ 22487 h 124542"/>
              <a:gd name="connsiteX34" fmla="*/ 383770 w 714759"/>
              <a:gd name="connsiteY34" fmla="*/ 1730 h 124542"/>
              <a:gd name="connsiteX35" fmla="*/ 311090 w 714759"/>
              <a:gd name="connsiteY35" fmla="*/ 1730 h 124542"/>
              <a:gd name="connsiteX36" fmla="*/ 311090 w 714759"/>
              <a:gd name="connsiteY36" fmla="*/ 122812 h 124542"/>
              <a:gd name="connsiteX37" fmla="*/ 377633 w 714759"/>
              <a:gd name="connsiteY37" fmla="*/ 122812 h 124542"/>
              <a:gd name="connsiteX38" fmla="*/ 385499 w 714759"/>
              <a:gd name="connsiteY38" fmla="*/ 102055 h 124542"/>
              <a:gd name="connsiteX39" fmla="*/ 334452 w 714759"/>
              <a:gd name="connsiteY39" fmla="*/ 102055 h 124542"/>
              <a:gd name="connsiteX40" fmla="*/ 334452 w 714759"/>
              <a:gd name="connsiteY40" fmla="*/ 68325 h 124542"/>
              <a:gd name="connsiteX41" fmla="*/ 363790 w 714759"/>
              <a:gd name="connsiteY41" fmla="*/ 68325 h 124542"/>
              <a:gd name="connsiteX42" fmla="*/ 371655 w 714759"/>
              <a:gd name="connsiteY42" fmla="*/ 47568 h 124542"/>
              <a:gd name="connsiteX43" fmla="*/ 334452 w 714759"/>
              <a:gd name="connsiteY43" fmla="*/ 47568 h 124542"/>
              <a:gd name="connsiteX44" fmla="*/ 334452 w 714759"/>
              <a:gd name="connsiteY44" fmla="*/ 22487 h 124542"/>
              <a:gd name="connsiteX45" fmla="*/ 375905 w 714759"/>
              <a:gd name="connsiteY45" fmla="*/ 22487 h 124542"/>
              <a:gd name="connsiteX46" fmla="*/ 421997 w 714759"/>
              <a:gd name="connsiteY46" fmla="*/ 122812 h 124542"/>
              <a:gd name="connsiteX47" fmla="*/ 488541 w 714759"/>
              <a:gd name="connsiteY47" fmla="*/ 122812 h 124542"/>
              <a:gd name="connsiteX48" fmla="*/ 496407 w 714759"/>
              <a:gd name="connsiteY48" fmla="*/ 102055 h 124542"/>
              <a:gd name="connsiteX49" fmla="*/ 445357 w 714759"/>
              <a:gd name="connsiteY49" fmla="*/ 102055 h 124542"/>
              <a:gd name="connsiteX50" fmla="*/ 445357 w 714759"/>
              <a:gd name="connsiteY50" fmla="*/ 1730 h 124542"/>
              <a:gd name="connsiteX51" fmla="*/ 421997 w 714759"/>
              <a:gd name="connsiteY51" fmla="*/ 1730 h 124542"/>
              <a:gd name="connsiteX52" fmla="*/ 421997 w 714759"/>
              <a:gd name="connsiteY52" fmla="*/ 122812 h 124542"/>
              <a:gd name="connsiteX53" fmla="*/ 530309 w 714759"/>
              <a:gd name="connsiteY53" fmla="*/ 122812 h 124542"/>
              <a:gd name="connsiteX54" fmla="*/ 553669 w 714759"/>
              <a:gd name="connsiteY54" fmla="*/ 122812 h 124542"/>
              <a:gd name="connsiteX55" fmla="*/ 553669 w 714759"/>
              <a:gd name="connsiteY55" fmla="*/ 1730 h 124542"/>
              <a:gd name="connsiteX56" fmla="*/ 530309 w 714759"/>
              <a:gd name="connsiteY56" fmla="*/ 1730 h 124542"/>
              <a:gd name="connsiteX57" fmla="*/ 530309 w 714759"/>
              <a:gd name="connsiteY57" fmla="*/ 122812 h 124542"/>
              <a:gd name="connsiteX58" fmla="*/ 611798 w 714759"/>
              <a:gd name="connsiteY58" fmla="*/ 62271 h 124542"/>
              <a:gd name="connsiteX59" fmla="*/ 651597 w 714759"/>
              <a:gd name="connsiteY59" fmla="*/ 20757 h 124542"/>
              <a:gd name="connsiteX60" fmla="*/ 691399 w 714759"/>
              <a:gd name="connsiteY60" fmla="*/ 62271 h 124542"/>
              <a:gd name="connsiteX61" fmla="*/ 651597 w 714759"/>
              <a:gd name="connsiteY61" fmla="*/ 103785 h 124542"/>
              <a:gd name="connsiteX62" fmla="*/ 611798 w 714759"/>
              <a:gd name="connsiteY62" fmla="*/ 62271 h 124542"/>
              <a:gd name="connsiteX63" fmla="*/ 611798 w 714759"/>
              <a:gd name="connsiteY63" fmla="*/ 62271 h 124542"/>
              <a:gd name="connsiteX64" fmla="*/ 588435 w 714759"/>
              <a:gd name="connsiteY64" fmla="*/ 62271 h 124542"/>
              <a:gd name="connsiteX65" fmla="*/ 651597 w 714759"/>
              <a:gd name="connsiteY65" fmla="*/ 124542 h 124542"/>
              <a:gd name="connsiteX66" fmla="*/ 714759 w 714759"/>
              <a:gd name="connsiteY66" fmla="*/ 62271 h 124542"/>
              <a:gd name="connsiteX67" fmla="*/ 651597 w 714759"/>
              <a:gd name="connsiteY67" fmla="*/ 0 h 124542"/>
              <a:gd name="connsiteX68" fmla="*/ 588435 w 714759"/>
              <a:gd name="connsiteY68" fmla="*/ 62271 h 124542"/>
              <a:gd name="connsiteX69" fmla="*/ 588435 w 714759"/>
              <a:gd name="connsiteY69" fmla="*/ 62271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4759" h="124542">
                <a:moveTo>
                  <a:pt x="72679" y="22487"/>
                </a:moveTo>
                <a:lnTo>
                  <a:pt x="80545" y="1730"/>
                </a:lnTo>
                <a:lnTo>
                  <a:pt x="0" y="1730"/>
                </a:lnTo>
                <a:lnTo>
                  <a:pt x="0" y="122812"/>
                </a:lnTo>
                <a:lnTo>
                  <a:pt x="23361" y="122812"/>
                </a:lnTo>
                <a:lnTo>
                  <a:pt x="23361" y="68325"/>
                </a:lnTo>
                <a:lnTo>
                  <a:pt x="60566" y="68325"/>
                </a:lnTo>
                <a:lnTo>
                  <a:pt x="68432" y="47568"/>
                </a:lnTo>
                <a:lnTo>
                  <a:pt x="23361" y="47568"/>
                </a:lnTo>
                <a:lnTo>
                  <a:pt x="23361" y="22487"/>
                </a:lnTo>
                <a:lnTo>
                  <a:pt x="72679" y="22487"/>
                </a:lnTo>
                <a:close/>
                <a:moveTo>
                  <a:pt x="105715" y="122812"/>
                </a:moveTo>
                <a:lnTo>
                  <a:pt x="129077" y="122812"/>
                </a:lnTo>
                <a:lnTo>
                  <a:pt x="129077" y="1730"/>
                </a:lnTo>
                <a:lnTo>
                  <a:pt x="105715" y="1730"/>
                </a:lnTo>
                <a:lnTo>
                  <a:pt x="105715" y="122812"/>
                </a:lnTo>
                <a:close/>
                <a:moveTo>
                  <a:pt x="252962" y="62271"/>
                </a:moveTo>
                <a:cubicBezTo>
                  <a:pt x="252962" y="72304"/>
                  <a:pt x="249674" y="81644"/>
                  <a:pt x="244137" y="88563"/>
                </a:cubicBezTo>
                <a:cubicBezTo>
                  <a:pt x="237388" y="97039"/>
                  <a:pt x="227524" y="102055"/>
                  <a:pt x="213161" y="102055"/>
                </a:cubicBezTo>
                <a:lnTo>
                  <a:pt x="195857" y="102055"/>
                </a:lnTo>
                <a:lnTo>
                  <a:pt x="195857" y="22487"/>
                </a:lnTo>
                <a:lnTo>
                  <a:pt x="213161" y="22487"/>
                </a:lnTo>
                <a:cubicBezTo>
                  <a:pt x="227524" y="22487"/>
                  <a:pt x="237388" y="27503"/>
                  <a:pt x="244137" y="35979"/>
                </a:cubicBezTo>
                <a:cubicBezTo>
                  <a:pt x="249674" y="42898"/>
                  <a:pt x="252962" y="52239"/>
                  <a:pt x="252962" y="62271"/>
                </a:cubicBezTo>
                <a:lnTo>
                  <a:pt x="252962" y="62271"/>
                </a:lnTo>
                <a:close/>
                <a:moveTo>
                  <a:pt x="172495" y="1730"/>
                </a:moveTo>
                <a:lnTo>
                  <a:pt x="172495" y="122812"/>
                </a:lnTo>
                <a:lnTo>
                  <a:pt x="210566" y="122812"/>
                </a:lnTo>
                <a:cubicBezTo>
                  <a:pt x="229774" y="122812"/>
                  <a:pt x="242406" y="118661"/>
                  <a:pt x="252270" y="111396"/>
                </a:cubicBezTo>
                <a:cubicBezTo>
                  <a:pt x="267152" y="100326"/>
                  <a:pt x="276323" y="82336"/>
                  <a:pt x="276323" y="62271"/>
                </a:cubicBezTo>
                <a:cubicBezTo>
                  <a:pt x="276323" y="42206"/>
                  <a:pt x="267152" y="24217"/>
                  <a:pt x="252270" y="13146"/>
                </a:cubicBezTo>
                <a:cubicBezTo>
                  <a:pt x="242406" y="5881"/>
                  <a:pt x="229774" y="1730"/>
                  <a:pt x="210566" y="1730"/>
                </a:cubicBezTo>
                <a:lnTo>
                  <a:pt x="172495" y="1730"/>
                </a:lnTo>
                <a:close/>
                <a:moveTo>
                  <a:pt x="375905" y="22487"/>
                </a:moveTo>
                <a:lnTo>
                  <a:pt x="383770" y="1730"/>
                </a:lnTo>
                <a:lnTo>
                  <a:pt x="311090" y="1730"/>
                </a:lnTo>
                <a:lnTo>
                  <a:pt x="311090" y="122812"/>
                </a:lnTo>
                <a:lnTo>
                  <a:pt x="377633" y="122812"/>
                </a:lnTo>
                <a:lnTo>
                  <a:pt x="385499" y="102055"/>
                </a:lnTo>
                <a:lnTo>
                  <a:pt x="334452" y="102055"/>
                </a:lnTo>
                <a:lnTo>
                  <a:pt x="334452" y="68325"/>
                </a:lnTo>
                <a:lnTo>
                  <a:pt x="363790" y="68325"/>
                </a:lnTo>
                <a:lnTo>
                  <a:pt x="371655" y="47568"/>
                </a:lnTo>
                <a:lnTo>
                  <a:pt x="334452" y="47568"/>
                </a:lnTo>
                <a:lnTo>
                  <a:pt x="334452" y="22487"/>
                </a:lnTo>
                <a:lnTo>
                  <a:pt x="375905" y="22487"/>
                </a:lnTo>
                <a:close/>
                <a:moveTo>
                  <a:pt x="421997" y="122812"/>
                </a:moveTo>
                <a:lnTo>
                  <a:pt x="488541" y="122812"/>
                </a:lnTo>
                <a:lnTo>
                  <a:pt x="496407" y="102055"/>
                </a:lnTo>
                <a:lnTo>
                  <a:pt x="445357" y="102055"/>
                </a:lnTo>
                <a:lnTo>
                  <a:pt x="445357" y="1730"/>
                </a:lnTo>
                <a:lnTo>
                  <a:pt x="421997" y="1730"/>
                </a:lnTo>
                <a:lnTo>
                  <a:pt x="421997" y="122812"/>
                </a:lnTo>
                <a:close/>
                <a:moveTo>
                  <a:pt x="530309" y="122812"/>
                </a:moveTo>
                <a:lnTo>
                  <a:pt x="553669" y="122812"/>
                </a:lnTo>
                <a:lnTo>
                  <a:pt x="553669" y="1730"/>
                </a:lnTo>
                <a:lnTo>
                  <a:pt x="530309" y="1730"/>
                </a:lnTo>
                <a:lnTo>
                  <a:pt x="530309" y="122812"/>
                </a:lnTo>
                <a:close/>
                <a:moveTo>
                  <a:pt x="611798" y="62271"/>
                </a:moveTo>
                <a:cubicBezTo>
                  <a:pt x="611798" y="39438"/>
                  <a:pt x="628754" y="20757"/>
                  <a:pt x="651597" y="20757"/>
                </a:cubicBezTo>
                <a:cubicBezTo>
                  <a:pt x="674440" y="20757"/>
                  <a:pt x="691399" y="39438"/>
                  <a:pt x="691399" y="62271"/>
                </a:cubicBezTo>
                <a:cubicBezTo>
                  <a:pt x="691399" y="85104"/>
                  <a:pt x="674440" y="103785"/>
                  <a:pt x="651597" y="103785"/>
                </a:cubicBezTo>
                <a:cubicBezTo>
                  <a:pt x="628754" y="103785"/>
                  <a:pt x="611798" y="85104"/>
                  <a:pt x="611798" y="62271"/>
                </a:cubicBezTo>
                <a:lnTo>
                  <a:pt x="611798" y="62271"/>
                </a:lnTo>
                <a:close/>
                <a:moveTo>
                  <a:pt x="588435" y="62271"/>
                </a:moveTo>
                <a:cubicBezTo>
                  <a:pt x="588435" y="96693"/>
                  <a:pt x="614218" y="124542"/>
                  <a:pt x="651597" y="124542"/>
                </a:cubicBezTo>
                <a:cubicBezTo>
                  <a:pt x="688976" y="124542"/>
                  <a:pt x="714759" y="96693"/>
                  <a:pt x="714759" y="62271"/>
                </a:cubicBezTo>
                <a:cubicBezTo>
                  <a:pt x="714759" y="27849"/>
                  <a:pt x="688976" y="0"/>
                  <a:pt x="651597" y="0"/>
                </a:cubicBezTo>
                <a:cubicBezTo>
                  <a:pt x="614218" y="0"/>
                  <a:pt x="588435" y="27849"/>
                  <a:pt x="588435" y="62271"/>
                </a:cubicBezTo>
                <a:lnTo>
                  <a:pt x="588435" y="62271"/>
                </a:lnTo>
                <a:close/>
              </a:path>
            </a:pathLst>
          </a:custGeom>
          <a:solidFill>
            <a:srgbClr val="25433C"/>
          </a:solidFill>
          <a:ln w="3247" cap="flat">
            <a:noFill/>
            <a:prstDash val="solid"/>
            <a:miter/>
          </a:ln>
        </p:spPr>
        <p:txBody>
          <a:bodyPr rtlCol="0" anchor="ctr"/>
          <a:lstStyle/>
          <a:p>
            <a:pPr rtl="0"/>
            <a:endParaRPr lang="en-GB"/>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9717030" y="6606322"/>
            <a:ext cx="1723205" cy="126000"/>
          </a:xfrm>
          <a:prstGeom prst="rect">
            <a:avLst/>
          </a:prstGeom>
        </p:spPr>
        <p:txBody>
          <a:bodyPr vert="horz" lIns="0" tIns="0" rIns="0" bIns="0" rtlCol="0" anchor="b" anchorCtr="0"/>
          <a:lstStyle>
            <a:lvl1pPr algn="ctr" rtl="0">
              <a:defRPr sz="800">
                <a:solidFill>
                  <a:schemeClr val="accent1"/>
                </a:solidFill>
              </a:defRPr>
            </a:lvl1pPr>
          </a:lstStyle>
          <a:p>
            <a:fld id="{3EAB7555-2517-4CFB-A4BC-DEE241768420}" type="datetime4">
              <a:rPr lang="en-GB" smtClean="0"/>
              <a:pPr/>
              <a:t>25 March 2024</a:t>
            </a:fld>
            <a:endParaRPr lang="en-GB"/>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8640000" y="154800"/>
            <a:ext cx="3193200" cy="205200"/>
          </a:xfrm>
          <a:prstGeom prst="rect">
            <a:avLst/>
          </a:prstGeom>
        </p:spPr>
        <p:txBody>
          <a:bodyPr vert="horz" lIns="0" tIns="0" rIns="0" bIns="0" rtlCol="0" anchor="t" anchorCtr="0"/>
          <a:lstStyle>
            <a:lvl1pPr algn="r" rtl="0">
              <a:defRPr sz="900" b="1" cap="all" spc="40" baseline="0">
                <a:solidFill>
                  <a:schemeClr val="accent1"/>
                </a:solidFill>
              </a:defRPr>
            </a:lvl1pPr>
          </a:lstStyle>
          <a:p>
            <a:r>
              <a:rPr lang="en-GB"/>
              <a:t>STRICTLY PRIVATE &amp; CONFIDENTIAL</a:t>
            </a:r>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11440235" y="6613200"/>
            <a:ext cx="391770" cy="126000"/>
          </a:xfrm>
          <a:prstGeom prst="rect">
            <a:avLst/>
          </a:prstGeom>
        </p:spPr>
        <p:txBody>
          <a:bodyPr vert="horz" lIns="0" tIns="0" rIns="0" bIns="0" rtlCol="0" anchor="b" anchorCtr="0"/>
          <a:lstStyle>
            <a:lvl1pPr algn="r" rtl="0">
              <a:defRPr sz="800">
                <a:solidFill>
                  <a:schemeClr val="accent1"/>
                </a:solidFill>
              </a:defRPr>
            </a:lvl1pPr>
          </a:lstStyle>
          <a:p>
            <a:r>
              <a:rPr lang="en-GB"/>
              <a:t>Page </a:t>
            </a:r>
            <a:fld id="{23AA811B-2EBD-4900-905E-5BE206449611}" type="slidenum">
              <a:rPr lang="en-GB" smtClean="0"/>
              <a:pPr/>
              <a:t>‹#›</a:t>
            </a:fld>
            <a:endParaRPr lang="en-GB"/>
          </a:p>
        </p:txBody>
      </p:sp>
    </p:spTree>
    <p:extLst>
      <p:ext uri="{BB962C8B-B14F-4D97-AF65-F5344CB8AC3E}">
        <p14:creationId xmlns:p14="http://schemas.microsoft.com/office/powerpoint/2010/main" val="1908942985"/>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 id="2147484093" r:id="rId23"/>
    <p:sldLayoutId id="2147484094" r:id="rId24"/>
    <p:sldLayoutId id="2147484095" r:id="rId25"/>
    <p:sldLayoutId id="2147484096" r:id="rId26"/>
    <p:sldLayoutId id="2147484097" r:id="rId27"/>
    <p:sldLayoutId id="2147484098" r:id="rId28"/>
    <p:sldLayoutId id="2147484099" r:id="rId29"/>
    <p:sldLayoutId id="2147484100" r:id="rId30"/>
    <p:sldLayoutId id="2147484101" r:id="rId31"/>
    <p:sldLayoutId id="2147484102" r:id="rId32"/>
    <p:sldLayoutId id="2147484103" r:id="rId33"/>
    <p:sldLayoutId id="2147484104" r:id="rId34"/>
    <p:sldLayoutId id="2147484105" r:id="rId35"/>
    <p:sldLayoutId id="2147484106" r:id="rId36"/>
    <p:sldLayoutId id="2147484107" r:id="rId37"/>
    <p:sldLayoutId id="2147484108" r:id="rId38"/>
    <p:sldLayoutId id="2147484109" r:id="rId39"/>
    <p:sldLayoutId id="2147484110" r:id="rId40"/>
    <p:sldLayoutId id="2147484111" r:id="rId41"/>
    <p:sldLayoutId id="2147484112" r:id="rId42"/>
    <p:sldLayoutId id="2147484113" r:id="rId43"/>
    <p:sldLayoutId id="2147484114" r:id="rId44"/>
    <p:sldLayoutId id="2147484115" r:id="rId45"/>
    <p:sldLayoutId id="2147484116" r:id="rId46"/>
    <p:sldLayoutId id="2147484117" r:id="rId47"/>
    <p:sldLayoutId id="2147484118" r:id="rId48"/>
    <p:sldLayoutId id="2147484119" r:id="rId49"/>
    <p:sldLayoutId id="2147484121" r:id="rId50"/>
  </p:sldLayoutIdLst>
  <p:hf hd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600"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400" kern="1200">
          <a:solidFill>
            <a:schemeClr val="accent1"/>
          </a:solidFill>
          <a:latin typeface="+mn-lt"/>
          <a:ea typeface="+mn-ea"/>
          <a:cs typeface="+mn-cs"/>
        </a:defRPr>
      </a:lvl2pPr>
      <a:lvl3pPr marL="54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200" kern="1200">
          <a:solidFill>
            <a:schemeClr val="accent1"/>
          </a:solidFill>
          <a:latin typeface="+mn-lt"/>
          <a:ea typeface="+mn-ea"/>
          <a:cs typeface="+mn-cs"/>
        </a:defRPr>
      </a:lvl3pPr>
      <a:lvl4pPr marL="72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000" b="0" kern="1200">
          <a:solidFill>
            <a:schemeClr val="accent1"/>
          </a:solidFill>
          <a:latin typeface="+mn-lt"/>
          <a:ea typeface="+mn-ea"/>
          <a:cs typeface="+mn-cs"/>
        </a:defRPr>
      </a:lvl4pPr>
      <a:lvl5pPr marL="900000" indent="-180000" algn="l" defTabSz="914400" rtl="0" eaLnBrk="1" latinLnBrk="0" hangingPunct="1">
        <a:lnSpc>
          <a:spcPct val="100000"/>
        </a:lnSpc>
        <a:spcBef>
          <a:spcPts val="0"/>
        </a:spcBef>
        <a:spcAft>
          <a:spcPts val="300"/>
        </a:spcAft>
        <a:buFont typeface="Franklin Gothic Book" panose="020B0503020102020204" pitchFamily="34" charset="0"/>
        <a:buChar char="–"/>
        <a:tabLst/>
        <a:defRPr sz="800" b="0" kern="1200">
          <a:solidFill>
            <a:schemeClr val="accent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6pPr>
      <a:lvl7pPr marL="18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200" b="0" kern="1200" baseline="0">
          <a:solidFill>
            <a:schemeClr val="accent1"/>
          </a:solidFill>
          <a:latin typeface="+mn-lt"/>
          <a:ea typeface="+mn-ea"/>
          <a:cs typeface="+mn-cs"/>
        </a:defRPr>
      </a:lvl7pPr>
      <a:lvl8pPr marL="360000" indent="-180000" algn="l" defTabSz="914400" rtl="0" eaLnBrk="1" latinLnBrk="0" hangingPunct="1">
        <a:lnSpc>
          <a:spcPct val="100000"/>
        </a:lnSpc>
        <a:spcBef>
          <a:spcPts val="0"/>
        </a:spcBef>
        <a:spcAft>
          <a:spcPts val="300"/>
        </a:spcAft>
        <a:buFont typeface="Franklin Gothic Book" panose="020B0503020102020204" pitchFamily="34" charset="0"/>
        <a:buChar char="–"/>
        <a:defRPr sz="1000" b="0" kern="1200">
          <a:solidFill>
            <a:schemeClr val="accent1"/>
          </a:solidFill>
          <a:latin typeface="+mn-lt"/>
          <a:ea typeface="+mn-ea"/>
          <a:cs typeface="+mn-cs"/>
        </a:defRPr>
      </a:lvl8pPr>
      <a:lvl9pPr marL="0" indent="0" algn="l" defTabSz="914400" rtl="0" eaLnBrk="1" latinLnBrk="0" hangingPunct="1">
        <a:lnSpc>
          <a:spcPct val="100000"/>
        </a:lnSpc>
        <a:spcBef>
          <a:spcPts val="0"/>
        </a:spcBef>
        <a:spcAft>
          <a:spcPts val="300"/>
        </a:spcAft>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6">
          <p15:clr>
            <a:srgbClr val="F26B43"/>
          </p15:clr>
        </p15:guide>
        <p15:guide id="2" pos="7453">
          <p15:clr>
            <a:srgbClr val="F26B43"/>
          </p15:clr>
        </p15:guide>
        <p15:guide id="3" orient="horz" pos="226">
          <p15:clr>
            <a:srgbClr val="F26B43"/>
          </p15:clr>
        </p15:guide>
        <p15:guide id="5" orient="horz" pos="793">
          <p15:clr>
            <a:srgbClr val="F26B43"/>
          </p15:clr>
        </p15:guide>
        <p15:guide id="6" orient="horz" pos="39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20"/>
            </p:custDataLst>
            <p:extLst>
              <p:ext uri="{D42A27DB-BD31-4B8C-83A1-F6EECF244321}">
                <p14:modId xmlns:p14="http://schemas.microsoft.com/office/powerpoint/2010/main" val="1340994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73" imgH="473" progId="TCLayout.ActiveDocument.1">
                  <p:embed/>
                </p:oleObj>
              </mc:Choice>
              <mc:Fallback>
                <p:oleObj name="think-cell Slide" r:id="rId21"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3877805649"/>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3" r:id="rId17"/>
    <p:sldLayoutId id="2147484144" r:id="rId18"/>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20"/>
            </p:custDataLst>
            <p:extLst>
              <p:ext uri="{D42A27DB-BD31-4B8C-83A1-F6EECF244321}">
                <p14:modId xmlns:p14="http://schemas.microsoft.com/office/powerpoint/2010/main" val="1340994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73" imgH="473" progId="TCLayout.ActiveDocument.1">
                  <p:embed/>
                </p:oleObj>
              </mc:Choice>
              <mc:Fallback>
                <p:oleObj name="think-cell Slide" r:id="rId21"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254065009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70" r:id="rId17"/>
    <p:sldLayoutId id="2147484171" r:id="rId18"/>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21"/>
            </p:custDataLst>
            <p:extLst>
              <p:ext uri="{D42A27DB-BD31-4B8C-83A1-F6EECF244321}">
                <p14:modId xmlns:p14="http://schemas.microsoft.com/office/powerpoint/2010/main" val="1340994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73" imgH="473" progId="TCLayout.ActiveDocument.1">
                  <p:embed/>
                </p:oleObj>
              </mc:Choice>
              <mc:Fallback>
                <p:oleObj name="think-cell Slide" r:id="rId22"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US"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US"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US"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US"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US"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US"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US"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US"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US"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US"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US" sz="1200"/>
            </a:p>
          </p:txBody>
        </p:sp>
      </p:grpSp>
    </p:spTree>
    <p:extLst>
      <p:ext uri="{BB962C8B-B14F-4D97-AF65-F5344CB8AC3E}">
        <p14:creationId xmlns:p14="http://schemas.microsoft.com/office/powerpoint/2010/main" val="2914969638"/>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76" r:id="rId19"/>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19"/>
            </p:custDataLst>
            <p:extLst>
              <p:ext uri="{D42A27DB-BD31-4B8C-83A1-F6EECF244321}">
                <p14:modId xmlns:p14="http://schemas.microsoft.com/office/powerpoint/2010/main" val="1340994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73" imgH="473" progId="TCLayout.ActiveDocument.1">
                  <p:embed/>
                </p:oleObj>
              </mc:Choice>
              <mc:Fallback>
                <p:oleObj name="think-cell Slide" r:id="rId20"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US"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US"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US"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US"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US"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US"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US"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US"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US"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US"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US" sz="1200"/>
            </a:p>
          </p:txBody>
        </p:sp>
      </p:grpSp>
    </p:spTree>
    <p:extLst>
      <p:ext uri="{BB962C8B-B14F-4D97-AF65-F5344CB8AC3E}">
        <p14:creationId xmlns:p14="http://schemas.microsoft.com/office/powerpoint/2010/main" val="1703609978"/>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1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73" imgH="473" progId="TCLayout.ActiveDocument.1">
                  <p:embed/>
                </p:oleObj>
              </mc:Choice>
              <mc:Fallback>
                <p:oleObj name="think-cell Slide" r:id="rId12"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US"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US"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US"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US"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US"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US"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US"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US"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US"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US"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US" sz="1200"/>
            </a:p>
          </p:txBody>
        </p:sp>
      </p:grpSp>
    </p:spTree>
    <p:extLst>
      <p:ext uri="{BB962C8B-B14F-4D97-AF65-F5344CB8AC3E}">
        <p14:creationId xmlns:p14="http://schemas.microsoft.com/office/powerpoint/2010/main" val="2582728090"/>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9"/>
            </p:custDataLst>
            <p:extLst>
              <p:ext uri="{D42A27DB-BD31-4B8C-83A1-F6EECF244321}">
                <p14:modId xmlns:p14="http://schemas.microsoft.com/office/powerpoint/2010/main" val="31323948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grpSp>
        <p:nvGrpSpPr>
          <p:cNvPr id="5" name="Group 196">
            <a:extLst>
              <a:ext uri="{FF2B5EF4-FFF2-40B4-BE49-F238E27FC236}">
                <a16:creationId xmlns:a16="http://schemas.microsoft.com/office/drawing/2014/main" id="{194FD939-CEAE-47B1-9DC3-8798FFC3E150}"/>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6" name="Freeform: Shape 197">
              <a:extLst>
                <a:ext uri="{FF2B5EF4-FFF2-40B4-BE49-F238E27FC236}">
                  <a16:creationId xmlns:a16="http://schemas.microsoft.com/office/drawing/2014/main" id="{177072C0-EE27-4243-B1F9-1BF9C8FFCBE0}"/>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US" sz="1200"/>
            </a:p>
          </p:txBody>
        </p:sp>
        <p:sp>
          <p:nvSpPr>
            <p:cNvPr id="7" name="Freeform: Shape 198">
              <a:extLst>
                <a:ext uri="{FF2B5EF4-FFF2-40B4-BE49-F238E27FC236}">
                  <a16:creationId xmlns:a16="http://schemas.microsoft.com/office/drawing/2014/main" id="{0BA5E8A5-984C-4C9A-B090-EEC130A22283}"/>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US" sz="1200"/>
            </a:p>
          </p:txBody>
        </p:sp>
        <p:sp>
          <p:nvSpPr>
            <p:cNvPr id="8" name="Freeform: Shape 199">
              <a:extLst>
                <a:ext uri="{FF2B5EF4-FFF2-40B4-BE49-F238E27FC236}">
                  <a16:creationId xmlns:a16="http://schemas.microsoft.com/office/drawing/2014/main" id="{57813B20-3243-48EB-B778-CA0532F1937A}"/>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US" sz="1200"/>
            </a:p>
          </p:txBody>
        </p:sp>
        <p:sp>
          <p:nvSpPr>
            <p:cNvPr id="9" name="Freeform: Shape 200">
              <a:extLst>
                <a:ext uri="{FF2B5EF4-FFF2-40B4-BE49-F238E27FC236}">
                  <a16:creationId xmlns:a16="http://schemas.microsoft.com/office/drawing/2014/main" id="{BE2CE93B-AE56-44FA-A30E-67325CE0646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US" sz="1200"/>
            </a:p>
          </p:txBody>
        </p:sp>
        <p:sp>
          <p:nvSpPr>
            <p:cNvPr id="10" name="Freeform: Shape 201">
              <a:extLst>
                <a:ext uri="{FF2B5EF4-FFF2-40B4-BE49-F238E27FC236}">
                  <a16:creationId xmlns:a16="http://schemas.microsoft.com/office/drawing/2014/main" id="{CB53EA20-1022-405F-9515-DC234BDE35D4}"/>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US" sz="1200"/>
            </a:p>
          </p:txBody>
        </p:sp>
        <p:sp>
          <p:nvSpPr>
            <p:cNvPr id="11" name="Freeform: Shape 202">
              <a:extLst>
                <a:ext uri="{FF2B5EF4-FFF2-40B4-BE49-F238E27FC236}">
                  <a16:creationId xmlns:a16="http://schemas.microsoft.com/office/drawing/2014/main" id="{2612EF50-B555-4F32-A971-835D8F1FB8DE}"/>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US" sz="1200"/>
            </a:p>
          </p:txBody>
        </p:sp>
        <p:sp>
          <p:nvSpPr>
            <p:cNvPr id="12" name="Freeform: Shape 203">
              <a:extLst>
                <a:ext uri="{FF2B5EF4-FFF2-40B4-BE49-F238E27FC236}">
                  <a16:creationId xmlns:a16="http://schemas.microsoft.com/office/drawing/2014/main" id="{A27BA2B9-6287-4757-B5F1-254C8AE99C59}"/>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US" sz="1200"/>
            </a:p>
          </p:txBody>
        </p:sp>
        <p:sp>
          <p:nvSpPr>
            <p:cNvPr id="13" name="Freeform: Shape 204">
              <a:extLst>
                <a:ext uri="{FF2B5EF4-FFF2-40B4-BE49-F238E27FC236}">
                  <a16:creationId xmlns:a16="http://schemas.microsoft.com/office/drawing/2014/main" id="{DDD50B4C-9084-4556-9F30-D1B02B53D369}"/>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US" sz="1200"/>
            </a:p>
          </p:txBody>
        </p:sp>
        <p:sp>
          <p:nvSpPr>
            <p:cNvPr id="14" name="Freeform: Shape 205">
              <a:extLst>
                <a:ext uri="{FF2B5EF4-FFF2-40B4-BE49-F238E27FC236}">
                  <a16:creationId xmlns:a16="http://schemas.microsoft.com/office/drawing/2014/main" id="{43A25D99-7D2F-422E-9C1C-E617782C6F2F}"/>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US" sz="1200"/>
            </a:p>
          </p:txBody>
        </p:sp>
        <p:sp>
          <p:nvSpPr>
            <p:cNvPr id="15" name="Freeform: Shape 206">
              <a:extLst>
                <a:ext uri="{FF2B5EF4-FFF2-40B4-BE49-F238E27FC236}">
                  <a16:creationId xmlns:a16="http://schemas.microsoft.com/office/drawing/2014/main" id="{FBAF577D-D339-4DDB-9F7D-22220260DB2A}"/>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US" sz="1200"/>
            </a:p>
          </p:txBody>
        </p:sp>
        <p:sp>
          <p:nvSpPr>
            <p:cNvPr id="16" name="Freeform: Shape 207">
              <a:extLst>
                <a:ext uri="{FF2B5EF4-FFF2-40B4-BE49-F238E27FC236}">
                  <a16:creationId xmlns:a16="http://schemas.microsoft.com/office/drawing/2014/main" id="{FC9E7F9F-8540-49B5-A864-10AA69F6879A}"/>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US" sz="1200"/>
            </a:p>
          </p:txBody>
        </p:sp>
      </p:grpSp>
    </p:spTree>
    <p:extLst>
      <p:ext uri="{BB962C8B-B14F-4D97-AF65-F5344CB8AC3E}">
        <p14:creationId xmlns:p14="http://schemas.microsoft.com/office/powerpoint/2010/main" val="2048016736"/>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4"/>
            </p:custDataLst>
            <p:extLst>
              <p:ext uri="{D42A27DB-BD31-4B8C-83A1-F6EECF244321}">
                <p14:modId xmlns:p14="http://schemas.microsoft.com/office/powerpoint/2010/main" val="1790012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876743214"/>
      </p:ext>
    </p:extLst>
  </p:cSld>
  <p:clrMap bg1="lt1" tx1="dk1" bg2="lt2" tx2="dk2" accent1="accent1" accent2="accent2" accent3="accent3" accent4="accent4" accent5="accent5" accent6="accent6" hlink="hlink" folHlink="folHlink"/>
  <p:sldLayoutIdLst>
    <p:sldLayoutId id="2147483981" r:id="rId1"/>
    <p:sldLayoutId id="2147483988" r:id="rId2"/>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userDrawn="1">
          <p15:clr>
            <a:srgbClr val="F26B43"/>
          </p15:clr>
        </p15:guide>
        <p15:guide id="3" pos="7333" userDrawn="1">
          <p15:clr>
            <a:srgbClr val="F26B43"/>
          </p15:clr>
        </p15:guide>
        <p15:guide id="4" orient="horz" pos="142" userDrawn="1">
          <p15:clr>
            <a:srgbClr val="F26B43"/>
          </p15:clr>
        </p15:guide>
        <p15:guide id="5" orient="horz" pos="4178" userDrawn="1">
          <p15:clr>
            <a:srgbClr val="F26B43"/>
          </p15:clr>
        </p15:guide>
        <p15:guide id="6" orient="horz" pos="397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5"/>
            </p:custDataLst>
            <p:extLst>
              <p:ext uri="{D42A27DB-BD31-4B8C-83A1-F6EECF244321}">
                <p14:modId xmlns:p14="http://schemas.microsoft.com/office/powerpoint/2010/main" val="3025444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825869122"/>
      </p:ext>
    </p:extLst>
  </p:cSld>
  <p:clrMap bg1="lt1" tx1="dk1" bg2="lt2" tx2="dk2" accent1="accent1" accent2="accent2" accent3="accent3" accent4="accent4" accent5="accent5" accent6="accent6" hlink="hlink" folHlink="folHlink"/>
  <p:sldLayoutIdLst>
    <p:sldLayoutId id="2147483986" r:id="rId1"/>
    <p:sldLayoutId id="2147483987" r:id="rId2"/>
    <p:sldLayoutId id="2147484008" r:id="rId3"/>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userDrawn="1">
          <p15:clr>
            <a:srgbClr val="F26B43"/>
          </p15:clr>
        </p15:guide>
        <p15:guide id="3" pos="7333" userDrawn="1">
          <p15:clr>
            <a:srgbClr val="F26B43"/>
          </p15:clr>
        </p15:guide>
        <p15:guide id="4" orient="horz" pos="142" userDrawn="1">
          <p15:clr>
            <a:srgbClr val="F26B43"/>
          </p15:clr>
        </p15:guide>
        <p15:guide id="5" orient="horz" pos="4178" userDrawn="1">
          <p15:clr>
            <a:srgbClr val="F26B43"/>
          </p15:clr>
        </p15:guide>
        <p15:guide id="6" orient="horz" pos="39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9"/>
            </p:custDataLst>
            <p:extLst>
              <p:ext uri="{D42A27DB-BD31-4B8C-83A1-F6EECF244321}">
                <p14:modId xmlns:p14="http://schemas.microsoft.com/office/powerpoint/2010/main" val="5014482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629974789"/>
      </p:ext>
    </p:extLst>
  </p:cSld>
  <p:clrMap bg1="lt1" tx1="dk1" bg2="lt2" tx2="dk2" accent1="accent1" accent2="accent2" accent3="accent3" accent4="accent4" accent5="accent5" accent6="accent6" hlink="hlink" folHlink="folHlink"/>
  <p:sldLayoutIdLst>
    <p:sldLayoutId id="2147483991" r:id="rId1"/>
    <p:sldLayoutId id="2147483990" r:id="rId2"/>
    <p:sldLayoutId id="2147483992" r:id="rId3"/>
    <p:sldLayoutId id="2147483993" r:id="rId4"/>
    <p:sldLayoutId id="2147483994" r:id="rId5"/>
    <p:sldLayoutId id="2147483995" r:id="rId6"/>
    <p:sldLayoutId id="2147483996" r:id="rId7"/>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userDrawn="1">
          <p15:clr>
            <a:srgbClr val="F26B43"/>
          </p15:clr>
        </p15:guide>
        <p15:guide id="3" pos="7333" userDrawn="1">
          <p15:clr>
            <a:srgbClr val="F26B43"/>
          </p15:clr>
        </p15:guide>
        <p15:guide id="4" orient="horz" pos="142" userDrawn="1">
          <p15:clr>
            <a:srgbClr val="F26B43"/>
          </p15:clr>
        </p15:guide>
        <p15:guide id="5" orient="horz" pos="4178" userDrawn="1">
          <p15:clr>
            <a:srgbClr val="F26B43"/>
          </p15:clr>
        </p15:guide>
        <p15:guide id="6" orient="horz" pos="3974" userDrawn="1">
          <p15:clr>
            <a:srgbClr val="F26B43"/>
          </p15:clr>
        </p15:guide>
        <p15:guide id="7" orient="horz" pos="77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5"/>
            </p:custDataLst>
            <p:extLst>
              <p:ext uri="{D42A27DB-BD31-4B8C-83A1-F6EECF244321}">
                <p14:modId xmlns:p14="http://schemas.microsoft.com/office/powerpoint/2010/main" val="1363472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7" name="Graphic 6">
            <a:extLst>
              <a:ext uri="{FF2B5EF4-FFF2-40B4-BE49-F238E27FC236}">
                <a16:creationId xmlns:a16="http://schemas.microsoft.com/office/drawing/2014/main" id="{BBF89ADC-FED2-45F9-A38A-598D21CF3D41}"/>
              </a:ext>
            </a:extLst>
          </p:cNvPr>
          <p:cNvPicPr>
            <a:picLocks noChangeAspect="1"/>
          </p:cNvPicPr>
          <p:nvPr userDrawn="1"/>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69"/>
          <a:stretch/>
        </p:blipFill>
        <p:spPr>
          <a:xfrm>
            <a:off x="-38100" y="-1020"/>
            <a:ext cx="12235059" cy="6882221"/>
          </a:xfrm>
          <a:prstGeom prst="rect">
            <a:avLst/>
          </a:prstGeom>
        </p:spPr>
      </p:pic>
    </p:spTree>
    <p:extLst>
      <p:ext uri="{BB962C8B-B14F-4D97-AF65-F5344CB8AC3E}">
        <p14:creationId xmlns:p14="http://schemas.microsoft.com/office/powerpoint/2010/main" val="4233682424"/>
      </p:ext>
    </p:extLst>
  </p:cSld>
  <p:clrMap bg1="lt1" tx1="dk1" bg2="lt2" tx2="dk2" accent1="accent1" accent2="accent2" accent3="accent3" accent4="accent4" accent5="accent5" accent6="accent6" hlink="hlink" folHlink="folHlink"/>
  <p:sldLayoutIdLst>
    <p:sldLayoutId id="2147483978" r:id="rId1"/>
    <p:sldLayoutId id="2147484069" r:id="rId2"/>
    <p:sldLayoutId id="2147484122" r:id="rId3"/>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userDrawn="1">
          <p15:clr>
            <a:srgbClr val="F26B43"/>
          </p15:clr>
        </p15:guide>
        <p15:guide id="3" pos="7333" userDrawn="1">
          <p15:clr>
            <a:srgbClr val="F26B43"/>
          </p15:clr>
        </p15:guide>
        <p15:guide id="4" orient="horz" pos="142" userDrawn="1">
          <p15:clr>
            <a:srgbClr val="F26B43"/>
          </p15:clr>
        </p15:guide>
        <p15:guide id="5" orient="horz" pos="4178" userDrawn="1">
          <p15:clr>
            <a:srgbClr val="F26B43"/>
          </p15:clr>
        </p15:guide>
        <p15:guide id="6" orient="horz" pos="397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7"/>
            </p:custDataLst>
            <p:extLst>
              <p:ext uri="{D42A27DB-BD31-4B8C-83A1-F6EECF244321}">
                <p14:modId xmlns:p14="http://schemas.microsoft.com/office/powerpoint/2010/main" val="3058548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3" progId="TCLayout.ActiveDocument.1">
                  <p:embed/>
                </p:oleObj>
              </mc:Choice>
              <mc:Fallback>
                <p:oleObj name="think-cell Slide" r:id="rId8"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Tree>
    <p:extLst>
      <p:ext uri="{BB962C8B-B14F-4D97-AF65-F5344CB8AC3E}">
        <p14:creationId xmlns:p14="http://schemas.microsoft.com/office/powerpoint/2010/main" val="2317710609"/>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01" r:id="rId4"/>
    <p:sldLayoutId id="2147484038" r:id="rId5"/>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userDrawn="1">
          <p15:clr>
            <a:srgbClr val="F26B43"/>
          </p15:clr>
        </p15:guide>
        <p15:guide id="5" orient="horz" pos="4178" userDrawn="1">
          <p15:clr>
            <a:srgbClr val="F26B43"/>
          </p15:clr>
        </p15:guide>
        <p15:guide id="6" orient="horz" pos="3974">
          <p15:clr>
            <a:srgbClr val="F26B43"/>
          </p15:clr>
        </p15:guide>
        <p15:guide id="7" orient="horz" pos="77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7"/>
            </p:custDataLst>
            <p:extLst>
              <p:ext uri="{D42A27DB-BD31-4B8C-83A1-F6EECF244321}">
                <p14:modId xmlns:p14="http://schemas.microsoft.com/office/powerpoint/2010/main" val="359947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3" progId="TCLayout.ActiveDocument.1">
                  <p:embed/>
                </p:oleObj>
              </mc:Choice>
              <mc:Fallback>
                <p:oleObj name="think-cell Slide" r:id="rId8"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sp>
        <p:nvSpPr>
          <p:cNvPr id="3" name="Rectangle 2">
            <a:extLst>
              <a:ext uri="{FF2B5EF4-FFF2-40B4-BE49-F238E27FC236}">
                <a16:creationId xmlns:a16="http://schemas.microsoft.com/office/drawing/2014/main" id="{AF17CDD3-5B67-D724-2DE8-6E20E0C590D8}"/>
              </a:ext>
            </a:extLst>
          </p:cNvPr>
          <p:cNvSpPr/>
          <p:nvPr userDrawn="1"/>
        </p:nvSpPr>
        <p:spPr>
          <a:xfrm>
            <a:off x="10919307" y="0"/>
            <a:ext cx="1272693" cy="22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CONFIDENTIAL</a:t>
            </a:r>
          </a:p>
        </p:txBody>
      </p:sp>
    </p:spTree>
    <p:extLst>
      <p:ext uri="{BB962C8B-B14F-4D97-AF65-F5344CB8AC3E}">
        <p14:creationId xmlns:p14="http://schemas.microsoft.com/office/powerpoint/2010/main" val="1307478967"/>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5" r:id="rId5"/>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3" progId="TCLayout.ActiveDocument.1">
                  <p:embed/>
                </p:oleObj>
              </mc:Choice>
              <mc:Fallback>
                <p:oleObj name="think-cell Slide" r:id="rId8"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grpSp>
        <p:nvGrpSpPr>
          <p:cNvPr id="5" name="Group 196">
            <a:extLst>
              <a:ext uri="{FF2B5EF4-FFF2-40B4-BE49-F238E27FC236}">
                <a16:creationId xmlns:a16="http://schemas.microsoft.com/office/drawing/2014/main" id="{194FD939-CEAE-47B1-9DC3-8798FFC3E150}"/>
              </a:ext>
            </a:extLst>
          </p:cNvPr>
          <p:cNvGrpSpPr>
            <a:grpSpLocks noChangeAspect="1"/>
          </p:cNvGrpSpPr>
          <p:nvPr userDrawn="1"/>
        </p:nvGrpSpPr>
        <p:grpSpPr>
          <a:xfrm>
            <a:off x="10280403" y="6380714"/>
            <a:ext cx="1349807" cy="327148"/>
            <a:chOff x="2620239" y="3330287"/>
            <a:chExt cx="10854282" cy="2630708"/>
          </a:xfrm>
          <a:solidFill>
            <a:schemeClr val="bg1"/>
          </a:solidFill>
        </p:grpSpPr>
        <p:sp>
          <p:nvSpPr>
            <p:cNvPr id="6" name="Freeform: Shape 197">
              <a:extLst>
                <a:ext uri="{FF2B5EF4-FFF2-40B4-BE49-F238E27FC236}">
                  <a16:creationId xmlns:a16="http://schemas.microsoft.com/office/drawing/2014/main" id="{177072C0-EE27-4243-B1F9-1BF9C8FFCBE0}"/>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7" name="Freeform: Shape 198">
              <a:extLst>
                <a:ext uri="{FF2B5EF4-FFF2-40B4-BE49-F238E27FC236}">
                  <a16:creationId xmlns:a16="http://schemas.microsoft.com/office/drawing/2014/main" id="{0BA5E8A5-984C-4C9A-B090-EEC130A22283}"/>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8" name="Freeform: Shape 199">
              <a:extLst>
                <a:ext uri="{FF2B5EF4-FFF2-40B4-BE49-F238E27FC236}">
                  <a16:creationId xmlns:a16="http://schemas.microsoft.com/office/drawing/2014/main" id="{57813B20-3243-48EB-B778-CA0532F1937A}"/>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9" name="Freeform: Shape 200">
              <a:extLst>
                <a:ext uri="{FF2B5EF4-FFF2-40B4-BE49-F238E27FC236}">
                  <a16:creationId xmlns:a16="http://schemas.microsoft.com/office/drawing/2014/main" id="{BE2CE93B-AE56-44FA-A30E-67325CE0646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10" name="Freeform: Shape 201">
              <a:extLst>
                <a:ext uri="{FF2B5EF4-FFF2-40B4-BE49-F238E27FC236}">
                  <a16:creationId xmlns:a16="http://schemas.microsoft.com/office/drawing/2014/main" id="{CB53EA20-1022-405F-9515-DC234BDE35D4}"/>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11" name="Freeform: Shape 202">
              <a:extLst>
                <a:ext uri="{FF2B5EF4-FFF2-40B4-BE49-F238E27FC236}">
                  <a16:creationId xmlns:a16="http://schemas.microsoft.com/office/drawing/2014/main" id="{2612EF50-B555-4F32-A971-835D8F1FB8DE}"/>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12" name="Freeform: Shape 203">
              <a:extLst>
                <a:ext uri="{FF2B5EF4-FFF2-40B4-BE49-F238E27FC236}">
                  <a16:creationId xmlns:a16="http://schemas.microsoft.com/office/drawing/2014/main" id="{A27BA2B9-6287-4757-B5F1-254C8AE99C59}"/>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13" name="Freeform: Shape 204">
              <a:extLst>
                <a:ext uri="{FF2B5EF4-FFF2-40B4-BE49-F238E27FC236}">
                  <a16:creationId xmlns:a16="http://schemas.microsoft.com/office/drawing/2014/main" id="{DDD50B4C-9084-4556-9F30-D1B02B53D369}"/>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14" name="Freeform: Shape 205">
              <a:extLst>
                <a:ext uri="{FF2B5EF4-FFF2-40B4-BE49-F238E27FC236}">
                  <a16:creationId xmlns:a16="http://schemas.microsoft.com/office/drawing/2014/main" id="{43A25D99-7D2F-422E-9C1C-E617782C6F2F}"/>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15" name="Freeform: Shape 206">
              <a:extLst>
                <a:ext uri="{FF2B5EF4-FFF2-40B4-BE49-F238E27FC236}">
                  <a16:creationId xmlns:a16="http://schemas.microsoft.com/office/drawing/2014/main" id="{FBAF577D-D339-4DDB-9F7D-22220260DB2A}"/>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16" name="Freeform: Shape 207">
              <a:extLst>
                <a:ext uri="{FF2B5EF4-FFF2-40B4-BE49-F238E27FC236}">
                  <a16:creationId xmlns:a16="http://schemas.microsoft.com/office/drawing/2014/main" id="{FC9E7F9F-8540-49B5-A864-10AA69F6879A}"/>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pic>
        <p:nvPicPr>
          <p:cNvPr id="3" name="Graphic 2">
            <a:extLst>
              <a:ext uri="{FF2B5EF4-FFF2-40B4-BE49-F238E27FC236}">
                <a16:creationId xmlns:a16="http://schemas.microsoft.com/office/drawing/2014/main" id="{A9750A2D-2544-A297-3884-B8F7ED045A2F}"/>
              </a:ext>
            </a:extLst>
          </p:cNvPr>
          <p:cNvPicPr>
            <a:picLocks noChangeAspect="1"/>
          </p:cNvPicPr>
          <p:nvPr userDrawn="1"/>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69"/>
          <a:stretch/>
        </p:blipFill>
        <p:spPr>
          <a:xfrm>
            <a:off x="-38100" y="-1020"/>
            <a:ext cx="12235059" cy="6882221"/>
          </a:xfrm>
          <a:prstGeom prst="rect">
            <a:avLst/>
          </a:prstGeom>
        </p:spPr>
      </p:pic>
    </p:spTree>
    <p:extLst>
      <p:ext uri="{BB962C8B-B14F-4D97-AF65-F5344CB8AC3E}">
        <p14:creationId xmlns:p14="http://schemas.microsoft.com/office/powerpoint/2010/main" val="3483093680"/>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64" r:id="rId5"/>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B0AD33-E51B-431F-8D68-AD4A590A85E4}"/>
              </a:ext>
            </a:extLst>
          </p:cNvPr>
          <p:cNvGraphicFramePr>
            <a:graphicFrameLocks noChangeAspect="1"/>
          </p:cNvGraphicFramePr>
          <p:nvPr userDrawn="1">
            <p:custDataLst>
              <p:tags r:id="rId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3" progId="TCLayout.ActiveDocument.1">
                  <p:embed/>
                </p:oleObj>
              </mc:Choice>
              <mc:Fallback>
                <p:oleObj name="think-cell Slide" r:id="rId7" imgW="473" imgH="473" progId="TCLayout.ActiveDocument.1">
                  <p:embed/>
                  <p:pic>
                    <p:nvPicPr>
                      <p:cNvPr id="2" name="Object 1" hidden="1">
                        <a:extLst>
                          <a:ext uri="{FF2B5EF4-FFF2-40B4-BE49-F238E27FC236}">
                            <a16:creationId xmlns:a16="http://schemas.microsoft.com/office/drawing/2014/main" id="{C1B0AD33-E51B-431F-8D68-AD4A590A85E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pSp>
        <p:nvGrpSpPr>
          <p:cNvPr id="16" name="Group 99">
            <a:extLst>
              <a:ext uri="{FF2B5EF4-FFF2-40B4-BE49-F238E27FC236}">
                <a16:creationId xmlns:a16="http://schemas.microsoft.com/office/drawing/2014/main" id="{F024CA68-885D-4B00-BBC8-1C82D9B68F43}"/>
              </a:ext>
            </a:extLst>
          </p:cNvPr>
          <p:cNvGrpSpPr>
            <a:grpSpLocks noChangeAspect="1"/>
          </p:cNvGrpSpPr>
          <p:nvPr userDrawn="1"/>
        </p:nvGrpSpPr>
        <p:grpSpPr>
          <a:xfrm>
            <a:off x="10280403" y="6380714"/>
            <a:ext cx="1349807" cy="327148"/>
            <a:chOff x="2620239" y="3330287"/>
            <a:chExt cx="10854282" cy="2630708"/>
          </a:xfrm>
          <a:solidFill>
            <a:schemeClr val="accent1"/>
          </a:solidFill>
        </p:grpSpPr>
        <p:sp>
          <p:nvSpPr>
            <p:cNvPr id="17" name="Freeform: Shape 100">
              <a:extLst>
                <a:ext uri="{FF2B5EF4-FFF2-40B4-BE49-F238E27FC236}">
                  <a16:creationId xmlns:a16="http://schemas.microsoft.com/office/drawing/2014/main" id="{15C299FF-109A-41F4-9F81-8DA3EE02F88B}"/>
                </a:ext>
              </a:extLst>
            </p:cNvPr>
            <p:cNvSpPr/>
            <p:nvPr/>
          </p:nvSpPr>
          <p:spPr>
            <a:xfrm>
              <a:off x="5995073" y="3530312"/>
              <a:ext cx="7479448" cy="1791588"/>
            </a:xfrm>
            <a:custGeom>
              <a:avLst/>
              <a:gdLst>
                <a:gd name="connsiteX0" fmla="*/ 1052282 w 7479448"/>
                <a:gd name="connsiteY0" fmla="*/ 527378 h 1791588"/>
                <a:gd name="connsiteX1" fmla="*/ 694142 w 7479448"/>
                <a:gd name="connsiteY1" fmla="*/ 439939 h 1791588"/>
                <a:gd name="connsiteX2" fmla="*/ 337145 w 7479448"/>
                <a:gd name="connsiteY2" fmla="*/ 527378 h 1791588"/>
                <a:gd name="connsiteX3" fmla="*/ 89495 w 7479448"/>
                <a:gd name="connsiteY3" fmla="*/ 769409 h 1791588"/>
                <a:gd name="connsiteX4" fmla="*/ -325 w 7479448"/>
                <a:gd name="connsiteY4" fmla="*/ 1115547 h 1791588"/>
                <a:gd name="connsiteX5" fmla="*/ 88353 w 7479448"/>
                <a:gd name="connsiteY5" fmla="*/ 1463019 h 1791588"/>
                <a:gd name="connsiteX6" fmla="*/ 336003 w 7479448"/>
                <a:gd name="connsiteY6" fmla="*/ 1703716 h 1791588"/>
                <a:gd name="connsiteX7" fmla="*/ 694142 w 7479448"/>
                <a:gd name="connsiteY7" fmla="*/ 1791156 h 1791588"/>
                <a:gd name="connsiteX8" fmla="*/ 1052282 w 7479448"/>
                <a:gd name="connsiteY8" fmla="*/ 1703716 h 1791588"/>
                <a:gd name="connsiteX9" fmla="*/ 1301456 w 7479448"/>
                <a:gd name="connsiteY9" fmla="*/ 1461781 h 1791588"/>
                <a:gd name="connsiteX10" fmla="*/ 1391372 w 7479448"/>
                <a:gd name="connsiteY10" fmla="*/ 1113166 h 1791588"/>
                <a:gd name="connsiteX11" fmla="*/ 1301456 w 7479448"/>
                <a:gd name="connsiteY11" fmla="*/ 768170 h 1791588"/>
                <a:gd name="connsiteX12" fmla="*/ 1052282 w 7479448"/>
                <a:gd name="connsiteY12" fmla="*/ 527378 h 1791588"/>
                <a:gd name="connsiteX13" fmla="*/ 1099050 w 7479448"/>
                <a:gd name="connsiteY13" fmla="*/ 1358720 h 1791588"/>
                <a:gd name="connsiteX14" fmla="*/ 933696 w 7479448"/>
                <a:gd name="connsiteY14" fmla="*/ 1524074 h 1791588"/>
                <a:gd name="connsiteX15" fmla="*/ 696524 w 7479448"/>
                <a:gd name="connsiteY15" fmla="*/ 1582749 h 1791588"/>
                <a:gd name="connsiteX16" fmla="*/ 455827 w 7479448"/>
                <a:gd name="connsiteY16" fmla="*/ 1524074 h 1791588"/>
                <a:gd name="connsiteX17" fmla="*/ 289234 w 7479448"/>
                <a:gd name="connsiteY17" fmla="*/ 1358720 h 1791588"/>
                <a:gd name="connsiteX18" fmla="*/ 229418 w 7479448"/>
                <a:gd name="connsiteY18" fmla="*/ 1113166 h 1791588"/>
                <a:gd name="connsiteX19" fmla="*/ 289234 w 7479448"/>
                <a:gd name="connsiteY19" fmla="*/ 871231 h 1791588"/>
                <a:gd name="connsiteX20" fmla="*/ 455827 w 7479448"/>
                <a:gd name="connsiteY20" fmla="*/ 707115 h 1791588"/>
                <a:gd name="connsiteX21" fmla="*/ 933696 w 7479448"/>
                <a:gd name="connsiteY21" fmla="*/ 707115 h 1791588"/>
                <a:gd name="connsiteX22" fmla="*/ 1099050 w 7479448"/>
                <a:gd name="connsiteY22" fmla="*/ 871231 h 1791588"/>
                <a:gd name="connsiteX23" fmla="*/ 1158962 w 7479448"/>
                <a:gd name="connsiteY23" fmla="*/ 1115547 h 1791588"/>
                <a:gd name="connsiteX24" fmla="*/ 1099050 w 7479448"/>
                <a:gd name="connsiteY24" fmla="*/ 1358720 h 1791588"/>
                <a:gd name="connsiteX25" fmla="*/ 5773159 w 7479448"/>
                <a:gd name="connsiteY25" fmla="*/ 466323 h 1791588"/>
                <a:gd name="connsiteX26" fmla="*/ 6024713 w 7479448"/>
                <a:gd name="connsiteY26" fmla="*/ 466323 h 1791588"/>
                <a:gd name="connsiteX27" fmla="*/ 5466548 w 7479448"/>
                <a:gd name="connsiteY27" fmla="*/ 1767248 h 1791588"/>
                <a:gd name="connsiteX28" fmla="*/ 5219755 w 7479448"/>
                <a:gd name="connsiteY28" fmla="*/ 1767248 h 1791588"/>
                <a:gd name="connsiteX29" fmla="*/ 4659495 w 7479448"/>
                <a:gd name="connsiteY29" fmla="*/ 466323 h 1791588"/>
                <a:gd name="connsiteX30" fmla="*/ 4911051 w 7479448"/>
                <a:gd name="connsiteY30" fmla="*/ 466323 h 1791588"/>
                <a:gd name="connsiteX31" fmla="*/ 5342342 w 7479448"/>
                <a:gd name="connsiteY31" fmla="*/ 1506072 h 1791588"/>
                <a:gd name="connsiteX32" fmla="*/ 7389074 w 7479448"/>
                <a:gd name="connsiteY32" fmla="*/ 768170 h 1791588"/>
                <a:gd name="connsiteX33" fmla="*/ 7139901 w 7479448"/>
                <a:gd name="connsiteY33" fmla="*/ 527378 h 1791588"/>
                <a:gd name="connsiteX34" fmla="*/ 6781761 w 7479448"/>
                <a:gd name="connsiteY34" fmla="*/ 439939 h 1791588"/>
                <a:gd name="connsiteX35" fmla="*/ 6424763 w 7479448"/>
                <a:gd name="connsiteY35" fmla="*/ 527378 h 1791588"/>
                <a:gd name="connsiteX36" fmla="*/ 6177113 w 7479448"/>
                <a:gd name="connsiteY36" fmla="*/ 769409 h 1791588"/>
                <a:gd name="connsiteX37" fmla="*/ 6087293 w 7479448"/>
                <a:gd name="connsiteY37" fmla="*/ 1115547 h 1791588"/>
                <a:gd name="connsiteX38" fmla="*/ 6175970 w 7479448"/>
                <a:gd name="connsiteY38" fmla="*/ 1463019 h 1791588"/>
                <a:gd name="connsiteX39" fmla="*/ 6423620 w 7479448"/>
                <a:gd name="connsiteY39" fmla="*/ 1703716 h 1791588"/>
                <a:gd name="connsiteX40" fmla="*/ 6781761 w 7479448"/>
                <a:gd name="connsiteY40" fmla="*/ 1791156 h 1791588"/>
                <a:gd name="connsiteX41" fmla="*/ 7139901 w 7479448"/>
                <a:gd name="connsiteY41" fmla="*/ 1703716 h 1791588"/>
                <a:gd name="connsiteX42" fmla="*/ 7389074 w 7479448"/>
                <a:gd name="connsiteY42" fmla="*/ 1461781 h 1791588"/>
                <a:gd name="connsiteX43" fmla="*/ 7478991 w 7479448"/>
                <a:gd name="connsiteY43" fmla="*/ 1113166 h 1791588"/>
                <a:gd name="connsiteX44" fmla="*/ 7389074 w 7479448"/>
                <a:gd name="connsiteY44" fmla="*/ 768170 h 1791588"/>
                <a:gd name="connsiteX45" fmla="*/ 7186668 w 7479448"/>
                <a:gd name="connsiteY45" fmla="*/ 1358720 h 1791588"/>
                <a:gd name="connsiteX46" fmla="*/ 7021695 w 7479448"/>
                <a:gd name="connsiteY46" fmla="*/ 1524074 h 1791588"/>
                <a:gd name="connsiteX47" fmla="*/ 6784523 w 7479448"/>
                <a:gd name="connsiteY47" fmla="*/ 1582749 h 1791588"/>
                <a:gd name="connsiteX48" fmla="*/ 6543730 w 7479448"/>
                <a:gd name="connsiteY48" fmla="*/ 1524074 h 1791588"/>
                <a:gd name="connsiteX49" fmla="*/ 6377233 w 7479448"/>
                <a:gd name="connsiteY49" fmla="*/ 1358720 h 1791588"/>
                <a:gd name="connsiteX50" fmla="*/ 6316845 w 7479448"/>
                <a:gd name="connsiteY50" fmla="*/ 1113166 h 1791588"/>
                <a:gd name="connsiteX51" fmla="*/ 6376663 w 7479448"/>
                <a:gd name="connsiteY51" fmla="*/ 871231 h 1791588"/>
                <a:gd name="connsiteX52" fmla="*/ 6543159 w 7479448"/>
                <a:gd name="connsiteY52" fmla="*/ 707115 h 1791588"/>
                <a:gd name="connsiteX53" fmla="*/ 7021123 w 7479448"/>
                <a:gd name="connsiteY53" fmla="*/ 707115 h 1791588"/>
                <a:gd name="connsiteX54" fmla="*/ 7186478 w 7479448"/>
                <a:gd name="connsiteY54" fmla="*/ 871231 h 1791588"/>
                <a:gd name="connsiteX55" fmla="*/ 7246390 w 7479448"/>
                <a:gd name="connsiteY55" fmla="*/ 1115547 h 1791588"/>
                <a:gd name="connsiteX56" fmla="*/ 7186478 w 7479448"/>
                <a:gd name="connsiteY56" fmla="*/ 1358720 h 1791588"/>
                <a:gd name="connsiteX57" fmla="*/ 4293640 w 7479448"/>
                <a:gd name="connsiteY57" fmla="*/ 516615 h 1791588"/>
                <a:gd name="connsiteX58" fmla="*/ 3980934 w 7479448"/>
                <a:gd name="connsiteY58" fmla="*/ 442320 h 1791588"/>
                <a:gd name="connsiteX59" fmla="*/ 3627557 w 7479448"/>
                <a:gd name="connsiteY59" fmla="*/ 528617 h 1791588"/>
                <a:gd name="connsiteX60" fmla="*/ 3389432 w 7479448"/>
                <a:gd name="connsiteY60" fmla="*/ 768170 h 1791588"/>
                <a:gd name="connsiteX61" fmla="*/ 3305516 w 7479448"/>
                <a:gd name="connsiteY61" fmla="*/ 1115547 h 1791588"/>
                <a:gd name="connsiteX62" fmla="*/ 3394194 w 7479448"/>
                <a:gd name="connsiteY62" fmla="*/ 1461781 h 1791588"/>
                <a:gd name="connsiteX63" fmla="*/ 3641844 w 7479448"/>
                <a:gd name="connsiteY63" fmla="*/ 1702573 h 1791588"/>
                <a:gd name="connsiteX64" fmla="*/ 4000080 w 7479448"/>
                <a:gd name="connsiteY64" fmla="*/ 1788774 h 1791588"/>
                <a:gd name="connsiteX65" fmla="*/ 4252778 w 7479448"/>
                <a:gd name="connsiteY65" fmla="*/ 1761247 h 1791588"/>
                <a:gd name="connsiteX66" fmla="*/ 4464805 w 7479448"/>
                <a:gd name="connsiteY66" fmla="*/ 1664187 h 1791588"/>
                <a:gd name="connsiteX67" fmla="*/ 4402511 w 7479448"/>
                <a:gd name="connsiteY67" fmla="*/ 1467782 h 1791588"/>
                <a:gd name="connsiteX68" fmla="*/ 4219250 w 7479448"/>
                <a:gd name="connsiteY68" fmla="*/ 1552840 h 1791588"/>
                <a:gd name="connsiteX69" fmla="*/ 4011986 w 7479448"/>
                <a:gd name="connsiteY69" fmla="*/ 1582749 h 1791588"/>
                <a:gd name="connsiteX70" fmla="*/ 3761669 w 7479448"/>
                <a:gd name="connsiteY70" fmla="*/ 1527694 h 1791588"/>
                <a:gd name="connsiteX71" fmla="*/ 3597553 w 7479448"/>
                <a:gd name="connsiteY71" fmla="*/ 1365769 h 1791588"/>
                <a:gd name="connsiteX72" fmla="*/ 3546213 w 7479448"/>
                <a:gd name="connsiteY72" fmla="*/ 1201653 h 1791588"/>
                <a:gd name="connsiteX73" fmla="*/ 4560626 w 7479448"/>
                <a:gd name="connsiteY73" fmla="*/ 1201653 h 1791588"/>
                <a:gd name="connsiteX74" fmla="*/ 4584629 w 7479448"/>
                <a:gd name="connsiteY74" fmla="*/ 1110594 h 1791588"/>
                <a:gd name="connsiteX75" fmla="*/ 4594154 w 7479448"/>
                <a:gd name="connsiteY75" fmla="*/ 1012391 h 1791588"/>
                <a:gd name="connsiteX76" fmla="*/ 4513953 w 7479448"/>
                <a:gd name="connsiteY76" fmla="*/ 720069 h 1791588"/>
                <a:gd name="connsiteX77" fmla="*/ 4293544 w 7479448"/>
                <a:gd name="connsiteY77" fmla="*/ 516425 h 1791588"/>
                <a:gd name="connsiteX78" fmla="*/ 3747572 w 7479448"/>
                <a:gd name="connsiteY78" fmla="*/ 704448 h 1791588"/>
                <a:gd name="connsiteX79" fmla="*/ 3978744 w 7479448"/>
                <a:gd name="connsiteY79" fmla="*/ 648155 h 1791588"/>
                <a:gd name="connsiteX80" fmla="*/ 4190770 w 7479448"/>
                <a:gd name="connsiteY80" fmla="*/ 698447 h 1791588"/>
                <a:gd name="connsiteX81" fmla="*/ 4326120 w 7479448"/>
                <a:gd name="connsiteY81" fmla="*/ 846085 h 1791588"/>
                <a:gd name="connsiteX82" fmla="*/ 4359172 w 7479448"/>
                <a:gd name="connsiteY82" fmla="*/ 1017535 h 1791588"/>
                <a:gd name="connsiteX83" fmla="*/ 3546975 w 7479448"/>
                <a:gd name="connsiteY83" fmla="*/ 1017535 h 1791588"/>
                <a:gd name="connsiteX84" fmla="*/ 3594600 w 7479448"/>
                <a:gd name="connsiteY84" fmla="*/ 865135 h 1791588"/>
                <a:gd name="connsiteX85" fmla="*/ 3747953 w 7479448"/>
                <a:gd name="connsiteY85" fmla="*/ 704638 h 1791588"/>
                <a:gd name="connsiteX86" fmla="*/ 2764020 w 7479448"/>
                <a:gd name="connsiteY86" fmla="*/ 686732 h 1791588"/>
                <a:gd name="connsiteX87" fmla="*/ 2555708 w 7479448"/>
                <a:gd name="connsiteY87" fmla="*/ 504423 h 1791588"/>
                <a:gd name="connsiteX88" fmla="*/ 1943536 w 7479448"/>
                <a:gd name="connsiteY88" fmla="*/ 523473 h 1791588"/>
                <a:gd name="connsiteX89" fmla="*/ 1714936 w 7479448"/>
                <a:gd name="connsiteY89" fmla="*/ 761598 h 1791588"/>
                <a:gd name="connsiteX90" fmla="*/ 1631117 w 7479448"/>
                <a:gd name="connsiteY90" fmla="*/ 1112594 h 1791588"/>
                <a:gd name="connsiteX91" fmla="*/ 1714936 w 7479448"/>
                <a:gd name="connsiteY91" fmla="*/ 1461209 h 1791588"/>
                <a:gd name="connsiteX92" fmla="*/ 1944870 w 7479448"/>
                <a:gd name="connsiteY92" fmla="*/ 1703716 h 1791588"/>
                <a:gd name="connsiteX93" fmla="*/ 2265863 w 7479448"/>
                <a:gd name="connsiteY93" fmla="*/ 1791156 h 1791588"/>
                <a:gd name="connsiteX94" fmla="*/ 2553423 w 7479448"/>
                <a:gd name="connsiteY94" fmla="*/ 1726480 h 1791588"/>
                <a:gd name="connsiteX95" fmla="*/ 2764020 w 7479448"/>
                <a:gd name="connsiteY95" fmla="*/ 1546839 h 1791588"/>
                <a:gd name="connsiteX96" fmla="*/ 2764020 w 7479448"/>
                <a:gd name="connsiteY96" fmla="*/ 1767248 h 1791588"/>
                <a:gd name="connsiteX97" fmla="*/ 2991668 w 7479448"/>
                <a:gd name="connsiteY97" fmla="*/ 1767248 h 1791588"/>
                <a:gd name="connsiteX98" fmla="*/ 2991668 w 7479448"/>
                <a:gd name="connsiteY98" fmla="*/ -402 h 1791588"/>
                <a:gd name="connsiteX99" fmla="*/ 2764020 w 7479448"/>
                <a:gd name="connsiteY99" fmla="*/ -402 h 1791588"/>
                <a:gd name="connsiteX100" fmla="*/ 2704107 w 7479448"/>
                <a:gd name="connsiteY100" fmla="*/ 1363578 h 1791588"/>
                <a:gd name="connsiteX101" fmla="*/ 2539992 w 7479448"/>
                <a:gd name="connsiteY101" fmla="*/ 1525503 h 1791588"/>
                <a:gd name="connsiteX102" fmla="*/ 2304058 w 7479448"/>
                <a:gd name="connsiteY102" fmla="*/ 1582653 h 1791588"/>
                <a:gd name="connsiteX103" fmla="*/ 2074029 w 7479448"/>
                <a:gd name="connsiteY103" fmla="*/ 1522741 h 1791588"/>
                <a:gd name="connsiteX104" fmla="*/ 1916295 w 7479448"/>
                <a:gd name="connsiteY104" fmla="*/ 1357577 h 1791588"/>
                <a:gd name="connsiteX105" fmla="*/ 1859145 w 7479448"/>
                <a:gd name="connsiteY105" fmla="*/ 1113166 h 1791588"/>
                <a:gd name="connsiteX106" fmla="*/ 1916295 w 7479448"/>
                <a:gd name="connsiteY106" fmla="*/ 873612 h 1791588"/>
                <a:gd name="connsiteX107" fmla="*/ 2074410 w 7479448"/>
                <a:gd name="connsiteY107" fmla="*/ 710735 h 1791588"/>
                <a:gd name="connsiteX108" fmla="*/ 2304439 w 7479448"/>
                <a:gd name="connsiteY108" fmla="*/ 653585 h 1791588"/>
                <a:gd name="connsiteX109" fmla="*/ 2545231 w 7479448"/>
                <a:gd name="connsiteY109" fmla="*/ 710735 h 1791588"/>
                <a:gd name="connsiteX110" fmla="*/ 2707156 w 7479448"/>
                <a:gd name="connsiteY110" fmla="*/ 873612 h 1791588"/>
                <a:gd name="connsiteX111" fmla="*/ 2764306 w 7479448"/>
                <a:gd name="connsiteY111" fmla="*/ 1120405 h 1791588"/>
                <a:gd name="connsiteX112" fmla="*/ 2704394 w 7479448"/>
                <a:gd name="connsiteY112" fmla="*/ 1363578 h 17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7479448" h="1791588">
                  <a:moveTo>
                    <a:pt x="1052282" y="527378"/>
                  </a:moveTo>
                  <a:cubicBezTo>
                    <a:pt x="946107" y="469085"/>
                    <a:pt x="826730" y="439939"/>
                    <a:pt x="694142" y="439939"/>
                  </a:cubicBezTo>
                  <a:cubicBezTo>
                    <a:pt x="561554" y="439939"/>
                    <a:pt x="442558" y="469085"/>
                    <a:pt x="337145" y="527378"/>
                  </a:cubicBezTo>
                  <a:cubicBezTo>
                    <a:pt x="233923" y="583766"/>
                    <a:pt x="148236" y="667510"/>
                    <a:pt x="89495" y="769409"/>
                  </a:cubicBezTo>
                  <a:cubicBezTo>
                    <a:pt x="29011" y="874631"/>
                    <a:pt x="-2011" y="994198"/>
                    <a:pt x="-325" y="1115547"/>
                  </a:cubicBezTo>
                  <a:cubicBezTo>
                    <a:pt x="-325" y="1245020"/>
                    <a:pt x="29231" y="1360845"/>
                    <a:pt x="88353" y="1463019"/>
                  </a:cubicBezTo>
                  <a:cubicBezTo>
                    <a:pt x="146845" y="1564775"/>
                    <a:pt x="232627" y="1648147"/>
                    <a:pt x="336003" y="1703716"/>
                  </a:cubicBezTo>
                  <a:cubicBezTo>
                    <a:pt x="442234" y="1762133"/>
                    <a:pt x="561621" y="1791279"/>
                    <a:pt x="694142" y="1791156"/>
                  </a:cubicBezTo>
                  <a:cubicBezTo>
                    <a:pt x="826664" y="1791032"/>
                    <a:pt x="946050" y="1761885"/>
                    <a:pt x="1052282" y="1703716"/>
                  </a:cubicBezTo>
                  <a:cubicBezTo>
                    <a:pt x="1156172" y="1647747"/>
                    <a:pt x="1242449" y="1563975"/>
                    <a:pt x="1301456" y="1461781"/>
                  </a:cubicBezTo>
                  <a:cubicBezTo>
                    <a:pt x="1361340" y="1358720"/>
                    <a:pt x="1391306" y="1242515"/>
                    <a:pt x="1391372" y="1113166"/>
                  </a:cubicBezTo>
                  <a:cubicBezTo>
                    <a:pt x="1393115" y="992160"/>
                    <a:pt x="1362045" y="872936"/>
                    <a:pt x="1301456" y="768170"/>
                  </a:cubicBezTo>
                  <a:cubicBezTo>
                    <a:pt x="1242125" y="666510"/>
                    <a:pt x="1155905" y="583195"/>
                    <a:pt x="1052282" y="527378"/>
                  </a:cubicBezTo>
                  <a:moveTo>
                    <a:pt x="1099050" y="1358720"/>
                  </a:moveTo>
                  <a:cubicBezTo>
                    <a:pt x="1060636" y="1428329"/>
                    <a:pt x="1003305" y="1485660"/>
                    <a:pt x="933696" y="1524074"/>
                  </a:cubicBezTo>
                  <a:cubicBezTo>
                    <a:pt x="861039" y="1563803"/>
                    <a:pt x="779324" y="1584025"/>
                    <a:pt x="696524" y="1582749"/>
                  </a:cubicBezTo>
                  <a:cubicBezTo>
                    <a:pt x="612589" y="1584129"/>
                    <a:pt x="529712" y="1563927"/>
                    <a:pt x="455827" y="1524074"/>
                  </a:cubicBezTo>
                  <a:cubicBezTo>
                    <a:pt x="385675" y="1485946"/>
                    <a:pt x="327877" y="1428577"/>
                    <a:pt x="289234" y="1358720"/>
                  </a:cubicBezTo>
                  <a:cubicBezTo>
                    <a:pt x="249353" y="1287664"/>
                    <a:pt x="229418" y="1205816"/>
                    <a:pt x="229418" y="1113166"/>
                  </a:cubicBezTo>
                  <a:cubicBezTo>
                    <a:pt x="227770" y="1028670"/>
                    <a:pt x="248392" y="945221"/>
                    <a:pt x="289234" y="871231"/>
                  </a:cubicBezTo>
                  <a:cubicBezTo>
                    <a:pt x="328173" y="801908"/>
                    <a:pt x="385932" y="745015"/>
                    <a:pt x="455827" y="707115"/>
                  </a:cubicBezTo>
                  <a:cubicBezTo>
                    <a:pt x="605512" y="628886"/>
                    <a:pt x="784011" y="628886"/>
                    <a:pt x="933696" y="707115"/>
                  </a:cubicBezTo>
                  <a:cubicBezTo>
                    <a:pt x="1003057" y="745301"/>
                    <a:pt x="1060340" y="802155"/>
                    <a:pt x="1099050" y="871231"/>
                  </a:cubicBezTo>
                  <a:cubicBezTo>
                    <a:pt x="1138931" y="941525"/>
                    <a:pt x="1158895" y="1022964"/>
                    <a:pt x="1158962" y="1115547"/>
                  </a:cubicBezTo>
                  <a:cubicBezTo>
                    <a:pt x="1160487" y="1200434"/>
                    <a:pt x="1139836" y="1284254"/>
                    <a:pt x="1099050" y="1358720"/>
                  </a:cubicBezTo>
                  <a:moveTo>
                    <a:pt x="5773159" y="466323"/>
                  </a:moveTo>
                  <a:lnTo>
                    <a:pt x="6024713" y="466323"/>
                  </a:lnTo>
                  <a:lnTo>
                    <a:pt x="5466548" y="1767248"/>
                  </a:lnTo>
                  <a:lnTo>
                    <a:pt x="5219755" y="1767248"/>
                  </a:lnTo>
                  <a:lnTo>
                    <a:pt x="4659495" y="466323"/>
                  </a:lnTo>
                  <a:lnTo>
                    <a:pt x="4911051" y="466323"/>
                  </a:lnTo>
                  <a:lnTo>
                    <a:pt x="5342342" y="1506072"/>
                  </a:lnTo>
                  <a:close/>
                  <a:moveTo>
                    <a:pt x="7389074" y="768170"/>
                  </a:moveTo>
                  <a:cubicBezTo>
                    <a:pt x="7329733" y="666510"/>
                    <a:pt x="7243533" y="583195"/>
                    <a:pt x="7139901" y="527378"/>
                  </a:cubicBezTo>
                  <a:cubicBezTo>
                    <a:pt x="7033697" y="469085"/>
                    <a:pt x="6914253" y="439939"/>
                    <a:pt x="6781761" y="439939"/>
                  </a:cubicBezTo>
                  <a:cubicBezTo>
                    <a:pt x="6649268" y="439939"/>
                    <a:pt x="6530205" y="469085"/>
                    <a:pt x="6424763" y="527378"/>
                  </a:cubicBezTo>
                  <a:cubicBezTo>
                    <a:pt x="6321512" y="583766"/>
                    <a:pt x="6235883" y="667510"/>
                    <a:pt x="6177113" y="769409"/>
                  </a:cubicBezTo>
                  <a:cubicBezTo>
                    <a:pt x="6116630" y="874631"/>
                    <a:pt x="6085578" y="994198"/>
                    <a:pt x="6087293" y="1115547"/>
                  </a:cubicBezTo>
                  <a:cubicBezTo>
                    <a:pt x="6087293" y="1245020"/>
                    <a:pt x="6116820" y="1360845"/>
                    <a:pt x="6175970" y="1463019"/>
                  </a:cubicBezTo>
                  <a:cubicBezTo>
                    <a:pt x="6234454" y="1564775"/>
                    <a:pt x="6320274" y="1648147"/>
                    <a:pt x="6423620" y="1703716"/>
                  </a:cubicBezTo>
                  <a:cubicBezTo>
                    <a:pt x="6529824" y="1762133"/>
                    <a:pt x="6649173" y="1791279"/>
                    <a:pt x="6781761" y="1791156"/>
                  </a:cubicBezTo>
                  <a:cubicBezTo>
                    <a:pt x="6914348" y="1791032"/>
                    <a:pt x="7033697" y="1761885"/>
                    <a:pt x="7139901" y="1703716"/>
                  </a:cubicBezTo>
                  <a:cubicBezTo>
                    <a:pt x="7243818" y="1647747"/>
                    <a:pt x="7330115" y="1563975"/>
                    <a:pt x="7389074" y="1461781"/>
                  </a:cubicBezTo>
                  <a:cubicBezTo>
                    <a:pt x="7448987" y="1358720"/>
                    <a:pt x="7478895" y="1242515"/>
                    <a:pt x="7478991" y="1113166"/>
                  </a:cubicBezTo>
                  <a:cubicBezTo>
                    <a:pt x="7480704" y="992160"/>
                    <a:pt x="7449654" y="872936"/>
                    <a:pt x="7389074" y="768170"/>
                  </a:cubicBezTo>
                  <a:moveTo>
                    <a:pt x="7186668" y="1358720"/>
                  </a:moveTo>
                  <a:cubicBezTo>
                    <a:pt x="7148378" y="1428281"/>
                    <a:pt x="7091133" y="1485603"/>
                    <a:pt x="7021695" y="1524074"/>
                  </a:cubicBezTo>
                  <a:cubicBezTo>
                    <a:pt x="6949019" y="1563803"/>
                    <a:pt x="6867295" y="1584025"/>
                    <a:pt x="6784523" y="1582749"/>
                  </a:cubicBezTo>
                  <a:cubicBezTo>
                    <a:pt x="6700608" y="1584120"/>
                    <a:pt x="6617644" y="1563917"/>
                    <a:pt x="6543730" y="1524074"/>
                  </a:cubicBezTo>
                  <a:cubicBezTo>
                    <a:pt x="6473626" y="1485936"/>
                    <a:pt x="6415810" y="1428567"/>
                    <a:pt x="6377233" y="1358720"/>
                  </a:cubicBezTo>
                  <a:cubicBezTo>
                    <a:pt x="6336943" y="1287664"/>
                    <a:pt x="6316845" y="1205816"/>
                    <a:pt x="6316845" y="1113166"/>
                  </a:cubicBezTo>
                  <a:cubicBezTo>
                    <a:pt x="6315226" y="1028670"/>
                    <a:pt x="6335800" y="945221"/>
                    <a:pt x="6376663" y="871231"/>
                  </a:cubicBezTo>
                  <a:cubicBezTo>
                    <a:pt x="6415619" y="801936"/>
                    <a:pt x="6473342" y="745044"/>
                    <a:pt x="6543159" y="707115"/>
                  </a:cubicBezTo>
                  <a:cubicBezTo>
                    <a:pt x="6692892" y="628886"/>
                    <a:pt x="6871390" y="628886"/>
                    <a:pt x="7021123" y="707115"/>
                  </a:cubicBezTo>
                  <a:cubicBezTo>
                    <a:pt x="7090465" y="745301"/>
                    <a:pt x="7147806" y="802155"/>
                    <a:pt x="7186478" y="871231"/>
                  </a:cubicBezTo>
                  <a:cubicBezTo>
                    <a:pt x="7226387" y="941525"/>
                    <a:pt x="7246390" y="1022964"/>
                    <a:pt x="7246390" y="1115547"/>
                  </a:cubicBezTo>
                  <a:cubicBezTo>
                    <a:pt x="7247914" y="1200434"/>
                    <a:pt x="7227244" y="1284254"/>
                    <a:pt x="7186478" y="1358720"/>
                  </a:cubicBezTo>
                  <a:moveTo>
                    <a:pt x="4293640" y="516615"/>
                  </a:moveTo>
                  <a:cubicBezTo>
                    <a:pt x="4197151" y="466390"/>
                    <a:pt x="4089710" y="440863"/>
                    <a:pt x="3980934" y="442320"/>
                  </a:cubicBezTo>
                  <a:cubicBezTo>
                    <a:pt x="3848346" y="442320"/>
                    <a:pt x="3730522" y="471086"/>
                    <a:pt x="3627557" y="528617"/>
                  </a:cubicBezTo>
                  <a:cubicBezTo>
                    <a:pt x="3526782" y="583947"/>
                    <a:pt x="3444201" y="667110"/>
                    <a:pt x="3389432" y="768170"/>
                  </a:cubicBezTo>
                  <a:cubicBezTo>
                    <a:pt x="3333520" y="870469"/>
                    <a:pt x="3305516" y="986264"/>
                    <a:pt x="3305516" y="1115547"/>
                  </a:cubicBezTo>
                  <a:cubicBezTo>
                    <a:pt x="3303802" y="1236781"/>
                    <a:pt x="3334377" y="1356291"/>
                    <a:pt x="3394194" y="1461781"/>
                  </a:cubicBezTo>
                  <a:cubicBezTo>
                    <a:pt x="3452297" y="1563860"/>
                    <a:pt x="3538212" y="1647356"/>
                    <a:pt x="3641844" y="1702573"/>
                  </a:cubicBezTo>
                  <a:cubicBezTo>
                    <a:pt x="3748048" y="1759723"/>
                    <a:pt x="3867396" y="1788460"/>
                    <a:pt x="4000080" y="1788774"/>
                  </a:cubicBezTo>
                  <a:cubicBezTo>
                    <a:pt x="4085137" y="1790184"/>
                    <a:pt x="4170005" y="1780935"/>
                    <a:pt x="4252778" y="1761247"/>
                  </a:cubicBezTo>
                  <a:cubicBezTo>
                    <a:pt x="4328311" y="1740892"/>
                    <a:pt x="4400034" y="1708088"/>
                    <a:pt x="4464805" y="1664187"/>
                  </a:cubicBezTo>
                  <a:lnTo>
                    <a:pt x="4402511" y="1467782"/>
                  </a:lnTo>
                  <a:cubicBezTo>
                    <a:pt x="4346218" y="1505443"/>
                    <a:pt x="4284401" y="1534142"/>
                    <a:pt x="4219250" y="1552840"/>
                  </a:cubicBezTo>
                  <a:cubicBezTo>
                    <a:pt x="4152003" y="1572718"/>
                    <a:pt x="4082185" y="1582796"/>
                    <a:pt x="4011986" y="1582749"/>
                  </a:cubicBezTo>
                  <a:cubicBezTo>
                    <a:pt x="3916164" y="1582749"/>
                    <a:pt x="3832725" y="1564394"/>
                    <a:pt x="3761669" y="1527694"/>
                  </a:cubicBezTo>
                  <a:cubicBezTo>
                    <a:pt x="3691565" y="1491927"/>
                    <a:pt x="3634224" y="1435377"/>
                    <a:pt x="3597553" y="1365769"/>
                  </a:cubicBezTo>
                  <a:cubicBezTo>
                    <a:pt x="3570692" y="1314591"/>
                    <a:pt x="3553357" y="1259003"/>
                    <a:pt x="3546213" y="1201653"/>
                  </a:cubicBezTo>
                  <a:lnTo>
                    <a:pt x="4560626" y="1201653"/>
                  </a:lnTo>
                  <a:cubicBezTo>
                    <a:pt x="4570151" y="1171725"/>
                    <a:pt x="4578151" y="1141331"/>
                    <a:pt x="4584629" y="1110594"/>
                  </a:cubicBezTo>
                  <a:cubicBezTo>
                    <a:pt x="4591201" y="1078276"/>
                    <a:pt x="4594345" y="1045367"/>
                    <a:pt x="4594154" y="1012391"/>
                  </a:cubicBezTo>
                  <a:cubicBezTo>
                    <a:pt x="4595678" y="909321"/>
                    <a:pt x="4567865" y="807947"/>
                    <a:pt x="4513953" y="720069"/>
                  </a:cubicBezTo>
                  <a:cubicBezTo>
                    <a:pt x="4460136" y="633582"/>
                    <a:pt x="4384032" y="563230"/>
                    <a:pt x="4293544" y="516425"/>
                  </a:cubicBezTo>
                  <a:moveTo>
                    <a:pt x="3747572" y="704448"/>
                  </a:moveTo>
                  <a:cubicBezTo>
                    <a:pt x="3813770" y="666920"/>
                    <a:pt x="3890828" y="648155"/>
                    <a:pt x="3978744" y="648155"/>
                  </a:cubicBezTo>
                  <a:cubicBezTo>
                    <a:pt x="4060182" y="648155"/>
                    <a:pt x="4130858" y="664919"/>
                    <a:pt x="4190770" y="698447"/>
                  </a:cubicBezTo>
                  <a:cubicBezTo>
                    <a:pt x="4250492" y="731890"/>
                    <a:pt x="4298022" y="783639"/>
                    <a:pt x="4326120" y="846085"/>
                  </a:cubicBezTo>
                  <a:cubicBezTo>
                    <a:pt x="4350219" y="899911"/>
                    <a:pt x="4361553" y="958594"/>
                    <a:pt x="4359172" y="1017535"/>
                  </a:cubicBezTo>
                  <a:lnTo>
                    <a:pt x="3546975" y="1017535"/>
                  </a:lnTo>
                  <a:cubicBezTo>
                    <a:pt x="3554214" y="964423"/>
                    <a:pt x="3570312" y="912912"/>
                    <a:pt x="3594600" y="865135"/>
                  </a:cubicBezTo>
                  <a:cubicBezTo>
                    <a:pt x="3628700" y="797603"/>
                    <a:pt x="3682040" y="741729"/>
                    <a:pt x="3747953" y="704638"/>
                  </a:cubicBezTo>
                  <a:moveTo>
                    <a:pt x="2764020" y="686732"/>
                  </a:moveTo>
                  <a:cubicBezTo>
                    <a:pt x="2711823" y="608741"/>
                    <a:pt x="2639909" y="545866"/>
                    <a:pt x="2555708" y="504423"/>
                  </a:cubicBezTo>
                  <a:cubicBezTo>
                    <a:pt x="2360513" y="411726"/>
                    <a:pt x="2132589" y="418812"/>
                    <a:pt x="1943536" y="523473"/>
                  </a:cubicBezTo>
                  <a:cubicBezTo>
                    <a:pt x="1846543" y="579870"/>
                    <a:pt x="1767334" y="662376"/>
                    <a:pt x="1714936" y="761598"/>
                  </a:cubicBezTo>
                  <a:cubicBezTo>
                    <a:pt x="1659053" y="864659"/>
                    <a:pt x="1631117" y="981654"/>
                    <a:pt x="1631117" y="1112594"/>
                  </a:cubicBezTo>
                  <a:cubicBezTo>
                    <a:pt x="1631117" y="1241944"/>
                    <a:pt x="1659053" y="1358149"/>
                    <a:pt x="1714936" y="1461209"/>
                  </a:cubicBezTo>
                  <a:cubicBezTo>
                    <a:pt x="1767981" y="1561536"/>
                    <a:pt x="1847506" y="1645413"/>
                    <a:pt x="1944870" y="1703716"/>
                  </a:cubicBezTo>
                  <a:cubicBezTo>
                    <a:pt x="2041758" y="1761914"/>
                    <a:pt x="2152849" y="1792175"/>
                    <a:pt x="2265863" y="1791156"/>
                  </a:cubicBezTo>
                  <a:cubicBezTo>
                    <a:pt x="2365428" y="1792127"/>
                    <a:pt x="2463887" y="1769991"/>
                    <a:pt x="2553423" y="1726480"/>
                  </a:cubicBezTo>
                  <a:cubicBezTo>
                    <a:pt x="2638100" y="1686018"/>
                    <a:pt x="2710680" y="1624077"/>
                    <a:pt x="2764020" y="1546839"/>
                  </a:cubicBezTo>
                  <a:lnTo>
                    <a:pt x="2764020" y="1767248"/>
                  </a:lnTo>
                  <a:lnTo>
                    <a:pt x="2991668" y="1767248"/>
                  </a:lnTo>
                  <a:lnTo>
                    <a:pt x="2991668" y="-402"/>
                  </a:lnTo>
                  <a:lnTo>
                    <a:pt x="2764020" y="-402"/>
                  </a:lnTo>
                  <a:close/>
                  <a:moveTo>
                    <a:pt x="2704107" y="1363578"/>
                  </a:moveTo>
                  <a:cubicBezTo>
                    <a:pt x="2665627" y="1431815"/>
                    <a:pt x="2608763" y="1487908"/>
                    <a:pt x="2539992" y="1525503"/>
                  </a:cubicBezTo>
                  <a:cubicBezTo>
                    <a:pt x="2467507" y="1564479"/>
                    <a:pt x="2386306" y="1584158"/>
                    <a:pt x="2304058" y="1582653"/>
                  </a:cubicBezTo>
                  <a:cubicBezTo>
                    <a:pt x="2223333" y="1584148"/>
                    <a:pt x="2143761" y="1563422"/>
                    <a:pt x="2074029" y="1522741"/>
                  </a:cubicBezTo>
                  <a:cubicBezTo>
                    <a:pt x="2007392" y="1483078"/>
                    <a:pt x="1952852" y="1425967"/>
                    <a:pt x="1916295" y="1357577"/>
                  </a:cubicBezTo>
                  <a:cubicBezTo>
                    <a:pt x="1878195" y="1287283"/>
                    <a:pt x="1859145" y="1205816"/>
                    <a:pt x="1859145" y="1113166"/>
                  </a:cubicBezTo>
                  <a:cubicBezTo>
                    <a:pt x="1857602" y="1029765"/>
                    <a:pt x="1877271" y="947336"/>
                    <a:pt x="1916295" y="873612"/>
                  </a:cubicBezTo>
                  <a:cubicBezTo>
                    <a:pt x="1952566" y="805480"/>
                    <a:pt x="2007383" y="749006"/>
                    <a:pt x="2074410" y="710735"/>
                  </a:cubicBezTo>
                  <a:cubicBezTo>
                    <a:pt x="2144686" y="671682"/>
                    <a:pt x="2224057" y="651965"/>
                    <a:pt x="2304439" y="653585"/>
                  </a:cubicBezTo>
                  <a:cubicBezTo>
                    <a:pt x="2395498" y="653585"/>
                    <a:pt x="2475794" y="672635"/>
                    <a:pt x="2545231" y="710735"/>
                  </a:cubicBezTo>
                  <a:cubicBezTo>
                    <a:pt x="2613906" y="748101"/>
                    <a:pt x="2670199" y="804708"/>
                    <a:pt x="2707156" y="873612"/>
                  </a:cubicBezTo>
                  <a:cubicBezTo>
                    <a:pt x="2745256" y="943907"/>
                    <a:pt x="2764306" y="1026174"/>
                    <a:pt x="2764306" y="1120405"/>
                  </a:cubicBezTo>
                  <a:cubicBezTo>
                    <a:pt x="2764306" y="1212988"/>
                    <a:pt x="2744304" y="1294046"/>
                    <a:pt x="2704394" y="1363578"/>
                  </a:cubicBezTo>
                </a:path>
              </a:pathLst>
            </a:custGeom>
            <a:grpFill/>
            <a:ln w="9525" cap="flat">
              <a:noFill/>
              <a:prstDash val="solid"/>
              <a:miter/>
            </a:ln>
          </p:spPr>
          <p:txBody>
            <a:bodyPr rtlCol="0" anchor="ctr"/>
            <a:lstStyle/>
            <a:p>
              <a:pPr rtl="0"/>
              <a:endParaRPr lang="en-GB" sz="1200"/>
            </a:p>
          </p:txBody>
        </p:sp>
        <p:sp>
          <p:nvSpPr>
            <p:cNvPr id="18" name="Freeform: Shape 101">
              <a:extLst>
                <a:ext uri="{FF2B5EF4-FFF2-40B4-BE49-F238E27FC236}">
                  <a16:creationId xmlns:a16="http://schemas.microsoft.com/office/drawing/2014/main" id="{37B131FF-1767-4A07-B65C-EC97AC47ADEB}"/>
                </a:ext>
              </a:extLst>
            </p:cNvPr>
            <p:cNvSpPr/>
            <p:nvPr/>
          </p:nvSpPr>
          <p:spPr>
            <a:xfrm>
              <a:off x="2620239" y="3330287"/>
              <a:ext cx="2549701" cy="1544134"/>
            </a:xfrm>
            <a:custGeom>
              <a:avLst/>
              <a:gdLst>
                <a:gd name="connsiteX0" fmla="*/ -390 w 2549701"/>
                <a:gd name="connsiteY0" fmla="*/ 1169839 h 1544134"/>
                <a:gd name="connsiteX1" fmla="*/ 152010 w 2549701"/>
                <a:gd name="connsiteY1" fmla="*/ 684922 h 1544134"/>
                <a:gd name="connsiteX2" fmla="*/ 152010 w 2549701"/>
                <a:gd name="connsiteY2" fmla="*/ 684922 h 1544134"/>
                <a:gd name="connsiteX3" fmla="*/ 1295771 w 2549701"/>
                <a:gd name="connsiteY3" fmla="*/ -402 h 1544134"/>
                <a:gd name="connsiteX4" fmla="*/ 1296438 w 2549701"/>
                <a:gd name="connsiteY4" fmla="*/ -402 h 1544134"/>
                <a:gd name="connsiteX5" fmla="*/ 2138925 w 2549701"/>
                <a:gd name="connsiteY5" fmla="*/ 295635 h 1544134"/>
                <a:gd name="connsiteX6" fmla="*/ 2397147 w 2549701"/>
                <a:gd name="connsiteY6" fmla="*/ 577956 h 1544134"/>
                <a:gd name="connsiteX7" fmla="*/ 2438962 w 2549701"/>
                <a:gd name="connsiteY7" fmla="*/ 1375294 h 1544134"/>
                <a:gd name="connsiteX8" fmla="*/ 1797834 w 2549701"/>
                <a:gd name="connsiteY8" fmla="*/ 1421204 h 1544134"/>
                <a:gd name="connsiteX9" fmla="*/ 1592856 w 2549701"/>
                <a:gd name="connsiteY9" fmla="*/ 1123262 h 1544134"/>
                <a:gd name="connsiteX10" fmla="*/ 954682 w 2549701"/>
                <a:gd name="connsiteY10" fmla="*/ 549571 h 1544134"/>
                <a:gd name="connsiteX11" fmla="*/ 847716 w 2549701"/>
                <a:gd name="connsiteY11" fmla="*/ 534046 h 1544134"/>
                <a:gd name="connsiteX12" fmla="*/ 402327 w 2549701"/>
                <a:gd name="connsiteY12" fmla="*/ 633677 h 1544134"/>
                <a:gd name="connsiteX13" fmla="*/ 401850 w 2549701"/>
                <a:gd name="connsiteY13" fmla="*/ 633677 h 1544134"/>
                <a:gd name="connsiteX14" fmla="*/ 145723 w 2549701"/>
                <a:gd name="connsiteY14" fmla="*/ 877612 h 1544134"/>
                <a:gd name="connsiteX15" fmla="*/ 145723 w 2549701"/>
                <a:gd name="connsiteY15" fmla="*/ 877612 h 1544134"/>
                <a:gd name="connsiteX16" fmla="*/ 72285 w 2549701"/>
                <a:gd name="connsiteY16" fmla="*/ 1000199 h 1544134"/>
                <a:gd name="connsiteX17" fmla="*/ -390 w 2549701"/>
                <a:gd name="connsiteY17" fmla="*/ 1169839 h 15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701" h="1544134">
                  <a:moveTo>
                    <a:pt x="-390" y="1169839"/>
                  </a:moveTo>
                  <a:cubicBezTo>
                    <a:pt x="18164" y="999780"/>
                    <a:pt x="69952" y="835026"/>
                    <a:pt x="152010" y="684922"/>
                  </a:cubicBezTo>
                  <a:lnTo>
                    <a:pt x="152010" y="684922"/>
                  </a:lnTo>
                  <a:cubicBezTo>
                    <a:pt x="380676" y="265869"/>
                    <a:pt x="818407" y="3589"/>
                    <a:pt x="1295771" y="-402"/>
                  </a:cubicBezTo>
                  <a:lnTo>
                    <a:pt x="1296438" y="-402"/>
                  </a:lnTo>
                  <a:cubicBezTo>
                    <a:pt x="1606382" y="4170"/>
                    <a:pt x="1911563" y="117041"/>
                    <a:pt x="2138925" y="295635"/>
                  </a:cubicBezTo>
                  <a:cubicBezTo>
                    <a:pt x="2238223" y="376740"/>
                    <a:pt x="2325205" y="471838"/>
                    <a:pt x="2397147" y="577956"/>
                  </a:cubicBezTo>
                  <a:cubicBezTo>
                    <a:pt x="2567454" y="841799"/>
                    <a:pt x="2613174" y="1154600"/>
                    <a:pt x="2438962" y="1375294"/>
                  </a:cubicBezTo>
                  <a:cubicBezTo>
                    <a:pt x="2282086" y="1573890"/>
                    <a:pt x="1978238" y="1606561"/>
                    <a:pt x="1797834" y="1421204"/>
                  </a:cubicBezTo>
                  <a:cubicBezTo>
                    <a:pt x="1707918" y="1328716"/>
                    <a:pt x="1649530" y="1228514"/>
                    <a:pt x="1592856" y="1123262"/>
                  </a:cubicBezTo>
                  <a:cubicBezTo>
                    <a:pt x="1463316" y="882851"/>
                    <a:pt x="1308535" y="627962"/>
                    <a:pt x="954682" y="549571"/>
                  </a:cubicBezTo>
                  <a:cubicBezTo>
                    <a:pt x="919448" y="541799"/>
                    <a:pt x="883701" y="536608"/>
                    <a:pt x="847716" y="534046"/>
                  </a:cubicBezTo>
                  <a:cubicBezTo>
                    <a:pt x="847716" y="534046"/>
                    <a:pt x="631022" y="497375"/>
                    <a:pt x="402327" y="633677"/>
                  </a:cubicBezTo>
                  <a:lnTo>
                    <a:pt x="401850" y="633677"/>
                  </a:lnTo>
                  <a:cubicBezTo>
                    <a:pt x="299923" y="695618"/>
                    <a:pt x="212560" y="778829"/>
                    <a:pt x="145723" y="877612"/>
                  </a:cubicBezTo>
                  <a:lnTo>
                    <a:pt x="145723" y="877612"/>
                  </a:lnTo>
                  <a:cubicBezTo>
                    <a:pt x="118567" y="916817"/>
                    <a:pt x="94040" y="957765"/>
                    <a:pt x="72285" y="1000199"/>
                  </a:cubicBezTo>
                  <a:cubicBezTo>
                    <a:pt x="44225" y="1055026"/>
                    <a:pt x="19936" y="1111699"/>
                    <a:pt x="-390" y="1169839"/>
                  </a:cubicBezTo>
                  <a:close/>
                </a:path>
              </a:pathLst>
            </a:custGeom>
            <a:grpFill/>
            <a:ln w="9525" cap="flat">
              <a:noFill/>
              <a:prstDash val="solid"/>
              <a:miter/>
            </a:ln>
          </p:spPr>
          <p:txBody>
            <a:bodyPr rtlCol="0" anchor="ctr"/>
            <a:lstStyle/>
            <a:p>
              <a:pPr rtl="0"/>
              <a:endParaRPr lang="en-GB" sz="1200"/>
            </a:p>
          </p:txBody>
        </p:sp>
        <p:sp>
          <p:nvSpPr>
            <p:cNvPr id="19" name="Freeform: Shape 102">
              <a:extLst>
                <a:ext uri="{FF2B5EF4-FFF2-40B4-BE49-F238E27FC236}">
                  <a16:creationId xmlns:a16="http://schemas.microsoft.com/office/drawing/2014/main" id="{F8A2A3E8-05EE-40AF-9D5A-865B0AFAD367}"/>
                </a:ext>
              </a:extLst>
            </p:cNvPr>
            <p:cNvSpPr/>
            <p:nvPr/>
          </p:nvSpPr>
          <p:spPr>
            <a:xfrm>
              <a:off x="3253734" y="5235089"/>
              <a:ext cx="719373" cy="291119"/>
            </a:xfrm>
            <a:custGeom>
              <a:avLst/>
              <a:gdLst>
                <a:gd name="connsiteX0" fmla="*/ 716378 w 719373"/>
                <a:gd name="connsiteY0" fmla="*/ 194963 h 291119"/>
                <a:gd name="connsiteX1" fmla="*/ 464633 w 719373"/>
                <a:gd name="connsiteY1" fmla="*/ 241160 h 291119"/>
                <a:gd name="connsiteX2" fmla="*/ 333759 w 719373"/>
                <a:gd name="connsiteY2" fmla="*/ 198678 h 291119"/>
                <a:gd name="connsiteX3" fmla="*/ 272418 w 719373"/>
                <a:gd name="connsiteY3" fmla="*/ 210394 h 291119"/>
                <a:gd name="connsiteX4" fmla="*/ 236128 w 719373"/>
                <a:gd name="connsiteY4" fmla="*/ 233921 h 291119"/>
                <a:gd name="connsiteX5" fmla="*/ -377 w 719373"/>
                <a:gd name="connsiteY5" fmla="*/ 89331 h 291119"/>
                <a:gd name="connsiteX6" fmla="*/ 212030 w 719373"/>
                <a:gd name="connsiteY6" fmla="*/ 51993 h 291119"/>
                <a:gd name="connsiteX7" fmla="*/ 468348 w 719373"/>
                <a:gd name="connsiteY7" fmla="*/ 71043 h 291119"/>
                <a:gd name="connsiteX8" fmla="*/ 571599 w 719373"/>
                <a:gd name="connsiteY8" fmla="*/ 34372 h 291119"/>
                <a:gd name="connsiteX9" fmla="*/ 716378 w 719373"/>
                <a:gd name="connsiteY9" fmla="*/ 194678 h 2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73" h="291119">
                  <a:moveTo>
                    <a:pt x="716378" y="194963"/>
                  </a:moveTo>
                  <a:cubicBezTo>
                    <a:pt x="715902" y="196964"/>
                    <a:pt x="649703" y="374414"/>
                    <a:pt x="464633" y="241160"/>
                  </a:cubicBezTo>
                  <a:cubicBezTo>
                    <a:pt x="426428" y="213851"/>
                    <a:pt x="380718" y="199021"/>
                    <a:pt x="333759" y="198678"/>
                  </a:cubicBezTo>
                  <a:cubicBezTo>
                    <a:pt x="312766" y="198773"/>
                    <a:pt x="291973" y="202745"/>
                    <a:pt x="272418" y="210394"/>
                  </a:cubicBezTo>
                  <a:cubicBezTo>
                    <a:pt x="258512" y="215442"/>
                    <a:pt x="249939" y="228777"/>
                    <a:pt x="236128" y="233921"/>
                  </a:cubicBezTo>
                  <a:cubicBezTo>
                    <a:pt x="148498" y="309358"/>
                    <a:pt x="-1997" y="198678"/>
                    <a:pt x="-377" y="89331"/>
                  </a:cubicBezTo>
                  <a:cubicBezTo>
                    <a:pt x="1147" y="-2490"/>
                    <a:pt x="115256" y="-38495"/>
                    <a:pt x="212030" y="51993"/>
                  </a:cubicBezTo>
                  <a:cubicBezTo>
                    <a:pt x="313090" y="146386"/>
                    <a:pt x="420723" y="115334"/>
                    <a:pt x="468348" y="71043"/>
                  </a:cubicBezTo>
                  <a:cubicBezTo>
                    <a:pt x="499780" y="44944"/>
                    <a:pt x="526831" y="35324"/>
                    <a:pt x="571599" y="34372"/>
                  </a:cubicBezTo>
                  <a:cubicBezTo>
                    <a:pt x="718284" y="51136"/>
                    <a:pt x="725427" y="158197"/>
                    <a:pt x="716378" y="194678"/>
                  </a:cubicBezTo>
                  <a:close/>
                </a:path>
              </a:pathLst>
            </a:custGeom>
            <a:grpFill/>
            <a:ln w="9525" cap="flat">
              <a:noFill/>
              <a:prstDash val="solid"/>
              <a:miter/>
            </a:ln>
          </p:spPr>
          <p:txBody>
            <a:bodyPr rtlCol="0" anchor="ctr"/>
            <a:lstStyle/>
            <a:p>
              <a:pPr rtl="0"/>
              <a:endParaRPr lang="en-GB" sz="1200"/>
            </a:p>
          </p:txBody>
        </p:sp>
        <p:sp>
          <p:nvSpPr>
            <p:cNvPr id="20" name="Freeform: Shape 103">
              <a:extLst>
                <a:ext uri="{FF2B5EF4-FFF2-40B4-BE49-F238E27FC236}">
                  <a16:creationId xmlns:a16="http://schemas.microsoft.com/office/drawing/2014/main" id="{93FF7195-9362-45DC-A286-6DDE4B2AF4BE}"/>
                </a:ext>
              </a:extLst>
            </p:cNvPr>
            <p:cNvSpPr/>
            <p:nvPr/>
          </p:nvSpPr>
          <p:spPr>
            <a:xfrm>
              <a:off x="2819660" y="4612731"/>
              <a:ext cx="913134" cy="535800"/>
            </a:xfrm>
            <a:custGeom>
              <a:avLst/>
              <a:gdLst>
                <a:gd name="connsiteX0" fmla="*/ 910233 w 913134"/>
                <a:gd name="connsiteY0" fmla="*/ 377837 h 535800"/>
                <a:gd name="connsiteX1" fmla="*/ 570286 w 913134"/>
                <a:gd name="connsiteY1" fmla="*/ 458895 h 535800"/>
                <a:gd name="connsiteX2" fmla="*/ 247579 w 913134"/>
                <a:gd name="connsiteY2" fmla="*/ 402792 h 535800"/>
                <a:gd name="connsiteX3" fmla="*/ -71 w 913134"/>
                <a:gd name="connsiteY3" fmla="*/ 173145 h 535800"/>
                <a:gd name="connsiteX4" fmla="*/ 225957 w 913134"/>
                <a:gd name="connsiteY4" fmla="*/ 49320 h 535800"/>
                <a:gd name="connsiteX5" fmla="*/ 304157 w 913134"/>
                <a:gd name="connsiteY5" fmla="*/ 156095 h 535800"/>
                <a:gd name="connsiteX6" fmla="*/ 383215 w 913134"/>
                <a:gd name="connsiteY6" fmla="*/ 202482 h 535800"/>
                <a:gd name="connsiteX7" fmla="*/ 576953 w 913134"/>
                <a:gd name="connsiteY7" fmla="*/ 150952 h 535800"/>
                <a:gd name="connsiteX8" fmla="*/ 718304 w 913134"/>
                <a:gd name="connsiteY8" fmla="*/ 101612 h 535800"/>
                <a:gd name="connsiteX9" fmla="*/ 909947 w 913134"/>
                <a:gd name="connsiteY9" fmla="*/ 377837 h 5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34" h="535800">
                  <a:moveTo>
                    <a:pt x="910233" y="377837"/>
                  </a:moveTo>
                  <a:cubicBezTo>
                    <a:pt x="879372" y="531380"/>
                    <a:pt x="698302" y="599198"/>
                    <a:pt x="570286" y="458895"/>
                  </a:cubicBezTo>
                  <a:cubicBezTo>
                    <a:pt x="393216" y="264870"/>
                    <a:pt x="252818" y="388219"/>
                    <a:pt x="247579" y="402792"/>
                  </a:cubicBezTo>
                  <a:cubicBezTo>
                    <a:pt x="136041" y="514235"/>
                    <a:pt x="-8072" y="349739"/>
                    <a:pt x="-71" y="173145"/>
                  </a:cubicBezTo>
                  <a:cubicBezTo>
                    <a:pt x="7358" y="13220"/>
                    <a:pt x="132040" y="-54789"/>
                    <a:pt x="225957" y="49320"/>
                  </a:cubicBezTo>
                  <a:cubicBezTo>
                    <a:pt x="255580" y="82276"/>
                    <a:pt x="272058" y="124853"/>
                    <a:pt x="304157" y="156095"/>
                  </a:cubicBezTo>
                  <a:cubicBezTo>
                    <a:pt x="326493" y="177555"/>
                    <a:pt x="353582" y="193452"/>
                    <a:pt x="383215" y="202482"/>
                  </a:cubicBezTo>
                  <a:cubicBezTo>
                    <a:pt x="483799" y="231628"/>
                    <a:pt x="556951" y="170383"/>
                    <a:pt x="576953" y="150952"/>
                  </a:cubicBezTo>
                  <a:cubicBezTo>
                    <a:pt x="622578" y="111994"/>
                    <a:pt x="658202" y="99517"/>
                    <a:pt x="718304" y="101612"/>
                  </a:cubicBezTo>
                  <a:cubicBezTo>
                    <a:pt x="949667" y="146951"/>
                    <a:pt x="910423" y="375075"/>
                    <a:pt x="909947" y="377837"/>
                  </a:cubicBezTo>
                  <a:close/>
                </a:path>
              </a:pathLst>
            </a:custGeom>
            <a:grpFill/>
            <a:ln w="9525" cap="flat">
              <a:noFill/>
              <a:prstDash val="solid"/>
              <a:miter/>
            </a:ln>
          </p:spPr>
          <p:txBody>
            <a:bodyPr rtlCol="0" anchor="ctr"/>
            <a:lstStyle/>
            <a:p>
              <a:pPr rtl="0"/>
              <a:endParaRPr lang="en-GB" sz="1200"/>
            </a:p>
          </p:txBody>
        </p:sp>
        <p:sp>
          <p:nvSpPr>
            <p:cNvPr id="21" name="Freeform: Shape 104">
              <a:extLst>
                <a:ext uri="{FF2B5EF4-FFF2-40B4-BE49-F238E27FC236}">
                  <a16:creationId xmlns:a16="http://schemas.microsoft.com/office/drawing/2014/main" id="{459D8154-26E2-41DF-93A9-0A1779ED796E}"/>
                </a:ext>
              </a:extLst>
            </p:cNvPr>
            <p:cNvSpPr/>
            <p:nvPr/>
          </p:nvSpPr>
          <p:spPr>
            <a:xfrm>
              <a:off x="2764852" y="5121115"/>
              <a:ext cx="364577" cy="280813"/>
            </a:xfrm>
            <a:custGeom>
              <a:avLst/>
              <a:gdLst>
                <a:gd name="connsiteX0" fmla="*/ 363918 w 364577"/>
                <a:gd name="connsiteY0" fmla="*/ 222449 h 280813"/>
                <a:gd name="connsiteX1" fmla="*/ 260762 w 364577"/>
                <a:gd name="connsiteY1" fmla="*/ 250453 h 280813"/>
                <a:gd name="connsiteX2" fmla="*/ 125983 w 364577"/>
                <a:gd name="connsiteY2" fmla="*/ 193303 h 280813"/>
                <a:gd name="connsiteX3" fmla="*/ 125983 w 364577"/>
                <a:gd name="connsiteY3" fmla="*/ 193303 h 280813"/>
                <a:gd name="connsiteX4" fmla="*/ 8254 w 364577"/>
                <a:gd name="connsiteY4" fmla="*/ 77288 h 280813"/>
                <a:gd name="connsiteX5" fmla="*/ 33686 w 364577"/>
                <a:gd name="connsiteY5" fmla="*/ 3089 h 280813"/>
                <a:gd name="connsiteX6" fmla="*/ 83597 w 364577"/>
                <a:gd name="connsiteY6" fmla="*/ 52904 h 280813"/>
                <a:gd name="connsiteX7" fmla="*/ 143986 w 364577"/>
                <a:gd name="connsiteY7" fmla="*/ 110054 h 280813"/>
                <a:gd name="connsiteX8" fmla="*/ 208756 w 364577"/>
                <a:gd name="connsiteY8" fmla="*/ 97291 h 280813"/>
                <a:gd name="connsiteX9" fmla="*/ 258000 w 364577"/>
                <a:gd name="connsiteY9" fmla="*/ 83004 h 280813"/>
                <a:gd name="connsiteX10" fmla="*/ 363918 w 364577"/>
                <a:gd name="connsiteY10" fmla="*/ 222640 h 28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77" h="280813">
                  <a:moveTo>
                    <a:pt x="363918" y="222449"/>
                  </a:moveTo>
                  <a:cubicBezTo>
                    <a:pt x="368395" y="286077"/>
                    <a:pt x="316293" y="300173"/>
                    <a:pt x="260762" y="250453"/>
                  </a:cubicBezTo>
                  <a:cubicBezTo>
                    <a:pt x="187610" y="184921"/>
                    <a:pt x="147319" y="148916"/>
                    <a:pt x="125983" y="193303"/>
                  </a:cubicBezTo>
                  <a:lnTo>
                    <a:pt x="125983" y="193303"/>
                  </a:lnTo>
                  <a:cubicBezTo>
                    <a:pt x="104266" y="240928"/>
                    <a:pt x="32162" y="151488"/>
                    <a:pt x="8254" y="77288"/>
                  </a:cubicBezTo>
                  <a:cubicBezTo>
                    <a:pt x="-7271" y="29663"/>
                    <a:pt x="-3652" y="-13104"/>
                    <a:pt x="33686" y="3089"/>
                  </a:cubicBezTo>
                  <a:cubicBezTo>
                    <a:pt x="47783" y="9280"/>
                    <a:pt x="64547" y="26044"/>
                    <a:pt x="83597" y="52904"/>
                  </a:cubicBezTo>
                  <a:cubicBezTo>
                    <a:pt x="98733" y="76621"/>
                    <a:pt x="119468" y="96243"/>
                    <a:pt x="143986" y="110054"/>
                  </a:cubicBezTo>
                  <a:cubicBezTo>
                    <a:pt x="148177" y="112340"/>
                    <a:pt x="185610" y="131200"/>
                    <a:pt x="208756" y="97291"/>
                  </a:cubicBezTo>
                  <a:cubicBezTo>
                    <a:pt x="221233" y="81765"/>
                    <a:pt x="234092" y="78241"/>
                    <a:pt x="258000" y="83004"/>
                  </a:cubicBezTo>
                  <a:cubicBezTo>
                    <a:pt x="338677" y="113960"/>
                    <a:pt x="362108" y="196255"/>
                    <a:pt x="363918" y="222640"/>
                  </a:cubicBezTo>
                  <a:close/>
                </a:path>
              </a:pathLst>
            </a:custGeom>
            <a:grpFill/>
            <a:ln w="9525" cap="flat">
              <a:noFill/>
              <a:prstDash val="solid"/>
              <a:miter/>
            </a:ln>
          </p:spPr>
          <p:txBody>
            <a:bodyPr rtlCol="0" anchor="ctr"/>
            <a:lstStyle/>
            <a:p>
              <a:pPr rtl="0"/>
              <a:endParaRPr lang="en-GB" sz="1200"/>
            </a:p>
          </p:txBody>
        </p:sp>
        <p:sp>
          <p:nvSpPr>
            <p:cNvPr id="22" name="Freeform: Shape 105">
              <a:extLst>
                <a:ext uri="{FF2B5EF4-FFF2-40B4-BE49-F238E27FC236}">
                  <a16:creationId xmlns:a16="http://schemas.microsoft.com/office/drawing/2014/main" id="{FAE19786-3292-46C5-8F53-A595065F6CAC}"/>
                </a:ext>
              </a:extLst>
            </p:cNvPr>
            <p:cNvSpPr/>
            <p:nvPr/>
          </p:nvSpPr>
          <p:spPr>
            <a:xfrm>
              <a:off x="4531070" y="5402310"/>
              <a:ext cx="459775" cy="303264"/>
            </a:xfrm>
            <a:custGeom>
              <a:avLst/>
              <a:gdLst>
                <a:gd name="connsiteX0" fmla="*/ 456885 w 459775"/>
                <a:gd name="connsiteY0" fmla="*/ 20789 h 303264"/>
                <a:gd name="connsiteX1" fmla="*/ 426690 w 459775"/>
                <a:gd name="connsiteY1" fmla="*/ 61556 h 303264"/>
                <a:gd name="connsiteX2" fmla="*/ 378208 w 459775"/>
                <a:gd name="connsiteY2" fmla="*/ 118706 h 303264"/>
                <a:gd name="connsiteX3" fmla="*/ 322963 w 459775"/>
                <a:gd name="connsiteY3" fmla="*/ 177189 h 303264"/>
                <a:gd name="connsiteX4" fmla="*/ 293626 w 459775"/>
                <a:gd name="connsiteY4" fmla="*/ 205764 h 303264"/>
                <a:gd name="connsiteX5" fmla="*/ 268385 w 459775"/>
                <a:gd name="connsiteY5" fmla="*/ 219766 h 303264"/>
                <a:gd name="connsiteX6" fmla="*/ 269051 w 459775"/>
                <a:gd name="connsiteY6" fmla="*/ 211765 h 303264"/>
                <a:gd name="connsiteX7" fmla="*/ 134844 w 459775"/>
                <a:gd name="connsiteY7" fmla="*/ 258056 h 303264"/>
                <a:gd name="connsiteX8" fmla="*/ 11019 w 459775"/>
                <a:gd name="connsiteY8" fmla="*/ 226815 h 303264"/>
                <a:gd name="connsiteX9" fmla="*/ 218855 w 459775"/>
                <a:gd name="connsiteY9" fmla="*/ 106323 h 303264"/>
                <a:gd name="connsiteX10" fmla="*/ 222093 w 459775"/>
                <a:gd name="connsiteY10" fmla="*/ 111753 h 303264"/>
                <a:gd name="connsiteX11" fmla="*/ 300103 w 459775"/>
                <a:gd name="connsiteY11" fmla="*/ 119182 h 303264"/>
                <a:gd name="connsiteX12" fmla="*/ 372779 w 459775"/>
                <a:gd name="connsiteY12" fmla="*/ 59365 h 303264"/>
                <a:gd name="connsiteX13" fmla="*/ 448407 w 459775"/>
                <a:gd name="connsiteY13" fmla="*/ 120 h 303264"/>
                <a:gd name="connsiteX14" fmla="*/ 457932 w 459775"/>
                <a:gd name="connsiteY14" fmla="*/ 1834 h 303264"/>
                <a:gd name="connsiteX15" fmla="*/ 459266 w 459775"/>
                <a:gd name="connsiteY15" fmla="*/ 6025 h 303264"/>
                <a:gd name="connsiteX16" fmla="*/ 456885 w 459775"/>
                <a:gd name="connsiteY16" fmla="*/ 20789 h 3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775" h="303264">
                  <a:moveTo>
                    <a:pt x="456885" y="20789"/>
                  </a:moveTo>
                  <a:cubicBezTo>
                    <a:pt x="451265" y="36219"/>
                    <a:pt x="435930" y="50126"/>
                    <a:pt x="426690" y="61556"/>
                  </a:cubicBezTo>
                  <a:cubicBezTo>
                    <a:pt x="410974" y="80606"/>
                    <a:pt x="394877" y="99656"/>
                    <a:pt x="378208" y="118706"/>
                  </a:cubicBezTo>
                  <a:cubicBezTo>
                    <a:pt x="361539" y="137756"/>
                    <a:pt x="341918" y="158235"/>
                    <a:pt x="322963" y="177189"/>
                  </a:cubicBezTo>
                  <a:cubicBezTo>
                    <a:pt x="313371" y="186905"/>
                    <a:pt x="303599" y="196430"/>
                    <a:pt x="293626" y="205764"/>
                  </a:cubicBezTo>
                  <a:cubicBezTo>
                    <a:pt x="289721" y="209479"/>
                    <a:pt x="270480" y="232434"/>
                    <a:pt x="268385" y="219766"/>
                  </a:cubicBezTo>
                  <a:cubicBezTo>
                    <a:pt x="268080" y="217080"/>
                    <a:pt x="268308" y="214366"/>
                    <a:pt x="269051" y="211765"/>
                  </a:cubicBezTo>
                  <a:cubicBezTo>
                    <a:pt x="273052" y="177094"/>
                    <a:pt x="216568" y="196620"/>
                    <a:pt x="134844" y="258056"/>
                  </a:cubicBezTo>
                  <a:cubicBezTo>
                    <a:pt x="32451" y="335019"/>
                    <a:pt x="-26604" y="305110"/>
                    <a:pt x="11019" y="226815"/>
                  </a:cubicBezTo>
                  <a:cubicBezTo>
                    <a:pt x="52739" y="139089"/>
                    <a:pt x="184851" y="62604"/>
                    <a:pt x="218855" y="106323"/>
                  </a:cubicBezTo>
                  <a:cubicBezTo>
                    <a:pt x="220112" y="108019"/>
                    <a:pt x="221198" y="109838"/>
                    <a:pt x="222093" y="111753"/>
                  </a:cubicBezTo>
                  <a:cubicBezTo>
                    <a:pt x="234762" y="133279"/>
                    <a:pt x="252859" y="142804"/>
                    <a:pt x="300103" y="119182"/>
                  </a:cubicBezTo>
                  <a:cubicBezTo>
                    <a:pt x="328678" y="104895"/>
                    <a:pt x="350871" y="81939"/>
                    <a:pt x="372779" y="59365"/>
                  </a:cubicBezTo>
                  <a:cubicBezTo>
                    <a:pt x="394686" y="36791"/>
                    <a:pt x="418403" y="7264"/>
                    <a:pt x="448407" y="120"/>
                  </a:cubicBezTo>
                  <a:cubicBezTo>
                    <a:pt x="451741" y="-642"/>
                    <a:pt x="455932" y="-928"/>
                    <a:pt x="457932" y="1834"/>
                  </a:cubicBezTo>
                  <a:cubicBezTo>
                    <a:pt x="458694" y="3110"/>
                    <a:pt x="459151" y="4539"/>
                    <a:pt x="459266" y="6025"/>
                  </a:cubicBezTo>
                  <a:cubicBezTo>
                    <a:pt x="459714" y="11064"/>
                    <a:pt x="458894" y="16140"/>
                    <a:pt x="456885" y="20789"/>
                  </a:cubicBezTo>
                  <a:close/>
                </a:path>
              </a:pathLst>
            </a:custGeom>
            <a:grpFill/>
            <a:ln w="9525" cap="flat">
              <a:noFill/>
              <a:prstDash val="solid"/>
              <a:miter/>
            </a:ln>
          </p:spPr>
          <p:txBody>
            <a:bodyPr rtlCol="0" anchor="ctr"/>
            <a:lstStyle/>
            <a:p>
              <a:pPr rtl="0"/>
              <a:endParaRPr lang="en-GB" sz="1200"/>
            </a:p>
          </p:txBody>
        </p:sp>
        <p:sp>
          <p:nvSpPr>
            <p:cNvPr id="23" name="Freeform: Shape 106">
              <a:extLst>
                <a:ext uri="{FF2B5EF4-FFF2-40B4-BE49-F238E27FC236}">
                  <a16:creationId xmlns:a16="http://schemas.microsoft.com/office/drawing/2014/main" id="{7E5DA8D8-9430-4CA5-970D-C8A2B1BDFDDC}"/>
                </a:ext>
              </a:extLst>
            </p:cNvPr>
            <p:cNvSpPr/>
            <p:nvPr/>
          </p:nvSpPr>
          <p:spPr>
            <a:xfrm>
              <a:off x="4043561" y="5736682"/>
              <a:ext cx="615504" cy="222079"/>
            </a:xfrm>
            <a:custGeom>
              <a:avLst/>
              <a:gdLst>
                <a:gd name="connsiteX0" fmla="*/ 615114 w 615504"/>
                <a:gd name="connsiteY0" fmla="*/ 2456 h 222079"/>
                <a:gd name="connsiteX1" fmla="*/ 283549 w 615504"/>
                <a:gd name="connsiteY1" fmla="*/ 162572 h 222079"/>
                <a:gd name="connsiteX2" fmla="*/ 182298 w 615504"/>
                <a:gd name="connsiteY2" fmla="*/ 190384 h 222079"/>
                <a:gd name="connsiteX3" fmla="*/ 182298 w 615504"/>
                <a:gd name="connsiteY3" fmla="*/ 190384 h 222079"/>
                <a:gd name="connsiteX4" fmla="*/ 157247 w 615504"/>
                <a:gd name="connsiteY4" fmla="*/ 199148 h 222079"/>
                <a:gd name="connsiteX5" fmla="*/ 22278 w 615504"/>
                <a:gd name="connsiteY5" fmla="*/ 217245 h 222079"/>
                <a:gd name="connsiteX6" fmla="*/ 64569 w 615504"/>
                <a:gd name="connsiteY6" fmla="*/ 113041 h 222079"/>
                <a:gd name="connsiteX7" fmla="*/ 178298 w 615504"/>
                <a:gd name="connsiteY7" fmla="*/ 77227 h 222079"/>
                <a:gd name="connsiteX8" fmla="*/ 230399 w 615504"/>
                <a:gd name="connsiteY8" fmla="*/ 79418 h 222079"/>
                <a:gd name="connsiteX9" fmla="*/ 261355 w 615504"/>
                <a:gd name="connsiteY9" fmla="*/ 95039 h 222079"/>
                <a:gd name="connsiteX10" fmla="*/ 374036 w 615504"/>
                <a:gd name="connsiteY10" fmla="*/ 104564 h 222079"/>
                <a:gd name="connsiteX11" fmla="*/ 586063 w 615504"/>
                <a:gd name="connsiteY11" fmla="*/ 3028 h 222079"/>
                <a:gd name="connsiteX12" fmla="*/ 613400 w 615504"/>
                <a:gd name="connsiteY12" fmla="*/ -401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504" h="222079">
                  <a:moveTo>
                    <a:pt x="615114" y="2456"/>
                  </a:moveTo>
                  <a:cubicBezTo>
                    <a:pt x="512701" y="71198"/>
                    <a:pt x="401068" y="125100"/>
                    <a:pt x="283549" y="162572"/>
                  </a:cubicBezTo>
                  <a:cubicBezTo>
                    <a:pt x="249154" y="169296"/>
                    <a:pt x="215302" y="178593"/>
                    <a:pt x="182298" y="190384"/>
                  </a:cubicBezTo>
                  <a:lnTo>
                    <a:pt x="182298" y="190384"/>
                  </a:lnTo>
                  <a:lnTo>
                    <a:pt x="157247" y="199148"/>
                  </a:lnTo>
                  <a:cubicBezTo>
                    <a:pt x="90572" y="222865"/>
                    <a:pt x="46471" y="225913"/>
                    <a:pt x="22278" y="217245"/>
                  </a:cubicBezTo>
                  <a:cubicBezTo>
                    <a:pt x="-20299" y="202101"/>
                    <a:pt x="-1058" y="150570"/>
                    <a:pt x="64569" y="113041"/>
                  </a:cubicBezTo>
                  <a:cubicBezTo>
                    <a:pt x="99583" y="93334"/>
                    <a:pt x="138312" y="81142"/>
                    <a:pt x="178298" y="77227"/>
                  </a:cubicBezTo>
                  <a:cubicBezTo>
                    <a:pt x="195680" y="75332"/>
                    <a:pt x="213244" y="76075"/>
                    <a:pt x="230399" y="79418"/>
                  </a:cubicBezTo>
                  <a:cubicBezTo>
                    <a:pt x="241525" y="82838"/>
                    <a:pt x="251993" y="88124"/>
                    <a:pt x="261355" y="95039"/>
                  </a:cubicBezTo>
                  <a:cubicBezTo>
                    <a:pt x="284882" y="109898"/>
                    <a:pt x="301551" y="124758"/>
                    <a:pt x="374036" y="104564"/>
                  </a:cubicBezTo>
                  <a:cubicBezTo>
                    <a:pt x="450236" y="82752"/>
                    <a:pt x="511577" y="28936"/>
                    <a:pt x="586063" y="3028"/>
                  </a:cubicBezTo>
                  <a:cubicBezTo>
                    <a:pt x="594987" y="713"/>
                    <a:pt x="604179" y="-439"/>
                    <a:pt x="613400" y="-401"/>
                  </a:cubicBezTo>
                  <a:close/>
                </a:path>
              </a:pathLst>
            </a:custGeom>
            <a:grpFill/>
            <a:ln w="9525" cap="flat">
              <a:noFill/>
              <a:prstDash val="solid"/>
              <a:miter/>
            </a:ln>
          </p:spPr>
          <p:txBody>
            <a:bodyPr rtlCol="0" anchor="ctr"/>
            <a:lstStyle/>
            <a:p>
              <a:pPr rtl="0"/>
              <a:endParaRPr lang="en-GB" sz="1200"/>
            </a:p>
          </p:txBody>
        </p:sp>
        <p:sp>
          <p:nvSpPr>
            <p:cNvPr id="24" name="Freeform: Shape 107">
              <a:extLst>
                <a:ext uri="{FF2B5EF4-FFF2-40B4-BE49-F238E27FC236}">
                  <a16:creationId xmlns:a16="http://schemas.microsoft.com/office/drawing/2014/main" id="{06D46A46-0218-4360-8A6B-85AFCA9A2B44}"/>
                </a:ext>
              </a:extLst>
            </p:cNvPr>
            <p:cNvSpPr/>
            <p:nvPr/>
          </p:nvSpPr>
          <p:spPr>
            <a:xfrm>
              <a:off x="3931179" y="5584215"/>
              <a:ext cx="487881" cy="163088"/>
            </a:xfrm>
            <a:custGeom>
              <a:avLst/>
              <a:gdLst>
                <a:gd name="connsiteX0" fmla="*/ 476512 w 487881"/>
                <a:gd name="connsiteY0" fmla="*/ 79961 h 163088"/>
                <a:gd name="connsiteX1" fmla="*/ 313921 w 487881"/>
                <a:gd name="connsiteY1" fmla="*/ 131587 h 163088"/>
                <a:gd name="connsiteX2" fmla="*/ 152853 w 487881"/>
                <a:gd name="connsiteY2" fmla="*/ 141778 h 163088"/>
                <a:gd name="connsiteX3" fmla="*/ 6549 w 487881"/>
                <a:gd name="connsiteY3" fmla="*/ 123395 h 163088"/>
                <a:gd name="connsiteX4" fmla="*/ 78938 w 487881"/>
                <a:gd name="connsiteY4" fmla="*/ 21764 h 163088"/>
                <a:gd name="connsiteX5" fmla="*/ 166569 w 487881"/>
                <a:gd name="connsiteY5" fmla="*/ 40337 h 163088"/>
                <a:gd name="connsiteX6" fmla="*/ 415171 w 487881"/>
                <a:gd name="connsiteY6" fmla="*/ -334 h 163088"/>
                <a:gd name="connsiteX7" fmla="*/ 476512 w 487881"/>
                <a:gd name="connsiteY7" fmla="*/ 79961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81" h="163088">
                  <a:moveTo>
                    <a:pt x="476512" y="79961"/>
                  </a:moveTo>
                  <a:cubicBezTo>
                    <a:pt x="441651" y="135492"/>
                    <a:pt x="348973" y="164924"/>
                    <a:pt x="313921" y="131587"/>
                  </a:cubicBezTo>
                  <a:cubicBezTo>
                    <a:pt x="274677" y="101869"/>
                    <a:pt x="208479" y="106060"/>
                    <a:pt x="152853" y="141778"/>
                  </a:cubicBezTo>
                  <a:cubicBezTo>
                    <a:pt x="90369" y="181784"/>
                    <a:pt x="25599" y="158066"/>
                    <a:pt x="6549" y="123395"/>
                  </a:cubicBezTo>
                  <a:cubicBezTo>
                    <a:pt x="-16121" y="81866"/>
                    <a:pt x="19026" y="32432"/>
                    <a:pt x="78938" y="21764"/>
                  </a:cubicBezTo>
                  <a:cubicBezTo>
                    <a:pt x="109457" y="15382"/>
                    <a:pt x="141261" y="22116"/>
                    <a:pt x="166569" y="40337"/>
                  </a:cubicBezTo>
                  <a:cubicBezTo>
                    <a:pt x="262390" y="110537"/>
                    <a:pt x="332018" y="11762"/>
                    <a:pt x="415171" y="-334"/>
                  </a:cubicBezTo>
                  <a:cubicBezTo>
                    <a:pt x="507849" y="-2716"/>
                    <a:pt x="490038" y="58435"/>
                    <a:pt x="476512" y="79961"/>
                  </a:cubicBezTo>
                  <a:close/>
                </a:path>
              </a:pathLst>
            </a:custGeom>
            <a:grpFill/>
            <a:ln w="9525" cap="flat">
              <a:noFill/>
              <a:prstDash val="solid"/>
              <a:miter/>
            </a:ln>
          </p:spPr>
          <p:txBody>
            <a:bodyPr rtlCol="0" anchor="ctr"/>
            <a:lstStyle/>
            <a:p>
              <a:pPr rtl="0"/>
              <a:endParaRPr lang="en-GB" sz="1200"/>
            </a:p>
          </p:txBody>
        </p:sp>
        <p:sp>
          <p:nvSpPr>
            <p:cNvPr id="25" name="Freeform: Shape 108">
              <a:extLst>
                <a:ext uri="{FF2B5EF4-FFF2-40B4-BE49-F238E27FC236}">
                  <a16:creationId xmlns:a16="http://schemas.microsoft.com/office/drawing/2014/main" id="{EBB5CD4B-7183-42AC-BF42-959227CE6F48}"/>
                </a:ext>
              </a:extLst>
            </p:cNvPr>
            <p:cNvSpPr/>
            <p:nvPr/>
          </p:nvSpPr>
          <p:spPr>
            <a:xfrm>
              <a:off x="3520394" y="5852389"/>
              <a:ext cx="431620" cy="108606"/>
            </a:xfrm>
            <a:custGeom>
              <a:avLst/>
              <a:gdLst>
                <a:gd name="connsiteX0" fmla="*/ 429049 w 431620"/>
                <a:gd name="connsiteY0" fmla="*/ 85631 h 108606"/>
                <a:gd name="connsiteX1" fmla="*/ 394093 w 431620"/>
                <a:gd name="connsiteY1" fmla="*/ 108205 h 108606"/>
                <a:gd name="connsiteX2" fmla="*/ 394093 w 431620"/>
                <a:gd name="connsiteY2" fmla="*/ 108205 h 108606"/>
                <a:gd name="connsiteX3" fmla="*/ 311797 w 431620"/>
                <a:gd name="connsiteY3" fmla="*/ 102966 h 108606"/>
                <a:gd name="connsiteX4" fmla="*/ 311797 w 431620"/>
                <a:gd name="connsiteY4" fmla="*/ 102966 h 108606"/>
                <a:gd name="connsiteX5" fmla="*/ 199687 w 431620"/>
                <a:gd name="connsiteY5" fmla="*/ 87917 h 108606"/>
                <a:gd name="connsiteX6" fmla="*/ 199687 w 431620"/>
                <a:gd name="connsiteY6" fmla="*/ 87917 h 108606"/>
                <a:gd name="connsiteX7" fmla="*/ 22427 w 431620"/>
                <a:gd name="connsiteY7" fmla="*/ 44863 h 108606"/>
                <a:gd name="connsiteX8" fmla="*/ 43 w 431620"/>
                <a:gd name="connsiteY8" fmla="*/ 18765 h 108606"/>
                <a:gd name="connsiteX9" fmla="*/ 141871 w 431620"/>
                <a:gd name="connsiteY9" fmla="*/ 37815 h 108606"/>
                <a:gd name="connsiteX10" fmla="*/ 277888 w 431620"/>
                <a:gd name="connsiteY10" fmla="*/ 39053 h 108606"/>
                <a:gd name="connsiteX11" fmla="*/ 339991 w 431620"/>
                <a:gd name="connsiteY11" fmla="*/ 24575 h 108606"/>
                <a:gd name="connsiteX12" fmla="*/ 429049 w 431620"/>
                <a:gd name="connsiteY12" fmla="*/ 85631 h 1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620" h="108606">
                  <a:moveTo>
                    <a:pt x="429049" y="85631"/>
                  </a:moveTo>
                  <a:cubicBezTo>
                    <a:pt x="420649" y="97280"/>
                    <a:pt x="408170" y="105338"/>
                    <a:pt x="394093" y="108205"/>
                  </a:cubicBezTo>
                  <a:lnTo>
                    <a:pt x="394093" y="108205"/>
                  </a:lnTo>
                  <a:cubicBezTo>
                    <a:pt x="366594" y="107377"/>
                    <a:pt x="339162" y="105633"/>
                    <a:pt x="311797" y="102966"/>
                  </a:cubicBezTo>
                  <a:lnTo>
                    <a:pt x="311797" y="102966"/>
                  </a:lnTo>
                  <a:lnTo>
                    <a:pt x="199687" y="87917"/>
                  </a:lnTo>
                  <a:lnTo>
                    <a:pt x="199687" y="87917"/>
                  </a:lnTo>
                  <a:cubicBezTo>
                    <a:pt x="139756" y="77316"/>
                    <a:pt x="80549" y="62933"/>
                    <a:pt x="22427" y="44863"/>
                  </a:cubicBezTo>
                  <a:cubicBezTo>
                    <a:pt x="9759" y="35338"/>
                    <a:pt x="1377" y="26576"/>
                    <a:pt x="43" y="18765"/>
                  </a:cubicBezTo>
                  <a:cubicBezTo>
                    <a:pt x="-6815" y="-21145"/>
                    <a:pt x="68814" y="9240"/>
                    <a:pt x="141871" y="37815"/>
                  </a:cubicBezTo>
                  <a:cubicBezTo>
                    <a:pt x="196830" y="59722"/>
                    <a:pt x="250170" y="60199"/>
                    <a:pt x="277888" y="39053"/>
                  </a:cubicBezTo>
                  <a:cubicBezTo>
                    <a:pt x="294842" y="28481"/>
                    <a:pt x="311034" y="24671"/>
                    <a:pt x="339991" y="24575"/>
                  </a:cubicBezTo>
                  <a:cubicBezTo>
                    <a:pt x="425906" y="31910"/>
                    <a:pt x="437146" y="69533"/>
                    <a:pt x="429049" y="85631"/>
                  </a:cubicBezTo>
                  <a:close/>
                </a:path>
              </a:pathLst>
            </a:custGeom>
            <a:grpFill/>
            <a:ln w="9525" cap="flat">
              <a:noFill/>
              <a:prstDash val="solid"/>
              <a:miter/>
            </a:ln>
          </p:spPr>
          <p:txBody>
            <a:bodyPr rtlCol="0" anchor="ctr"/>
            <a:lstStyle/>
            <a:p>
              <a:pPr rtl="0"/>
              <a:endParaRPr lang="en-GB" sz="1200"/>
            </a:p>
          </p:txBody>
        </p:sp>
        <p:sp>
          <p:nvSpPr>
            <p:cNvPr id="26" name="Freeform: Shape 109">
              <a:extLst>
                <a:ext uri="{FF2B5EF4-FFF2-40B4-BE49-F238E27FC236}">
                  <a16:creationId xmlns:a16="http://schemas.microsoft.com/office/drawing/2014/main" id="{5FABD356-1063-4784-8D61-121EB39FE082}"/>
                </a:ext>
              </a:extLst>
            </p:cNvPr>
            <p:cNvSpPr/>
            <p:nvPr/>
          </p:nvSpPr>
          <p:spPr>
            <a:xfrm>
              <a:off x="3003100" y="5468469"/>
              <a:ext cx="769786" cy="350019"/>
            </a:xfrm>
            <a:custGeom>
              <a:avLst/>
              <a:gdLst>
                <a:gd name="connsiteX0" fmla="*/ 768989 w 769786"/>
                <a:gd name="connsiteY0" fmla="*/ 269907 h 350019"/>
                <a:gd name="connsiteX1" fmla="*/ 531340 w 769786"/>
                <a:gd name="connsiteY1" fmla="*/ 307531 h 350019"/>
                <a:gd name="connsiteX2" fmla="*/ 296168 w 769786"/>
                <a:gd name="connsiteY2" fmla="*/ 266669 h 350019"/>
                <a:gd name="connsiteX3" fmla="*/ 5941 w 769786"/>
                <a:gd name="connsiteY3" fmla="*/ 62548 h 350019"/>
                <a:gd name="connsiteX4" fmla="*/ 92142 w 769786"/>
                <a:gd name="connsiteY4" fmla="*/ 14923 h 350019"/>
                <a:gd name="connsiteX5" fmla="*/ 318266 w 769786"/>
                <a:gd name="connsiteY5" fmla="*/ 152654 h 350019"/>
                <a:gd name="connsiteX6" fmla="*/ 404848 w 769786"/>
                <a:gd name="connsiteY6" fmla="*/ 155226 h 350019"/>
                <a:gd name="connsiteX7" fmla="*/ 459617 w 769786"/>
                <a:gd name="connsiteY7" fmla="*/ 123889 h 350019"/>
                <a:gd name="connsiteX8" fmla="*/ 570774 w 769786"/>
                <a:gd name="connsiteY8" fmla="*/ 92456 h 350019"/>
                <a:gd name="connsiteX9" fmla="*/ 768989 w 769786"/>
                <a:gd name="connsiteY9" fmla="*/ 269431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86" h="350019">
                  <a:moveTo>
                    <a:pt x="768989" y="269907"/>
                  </a:moveTo>
                  <a:cubicBezTo>
                    <a:pt x="759464" y="349060"/>
                    <a:pt x="653832" y="382779"/>
                    <a:pt x="531340" y="307531"/>
                  </a:cubicBezTo>
                  <a:cubicBezTo>
                    <a:pt x="364938" y="205613"/>
                    <a:pt x="290643" y="250381"/>
                    <a:pt x="296168" y="266669"/>
                  </a:cubicBezTo>
                  <a:cubicBezTo>
                    <a:pt x="267021" y="335915"/>
                    <a:pt x="42898" y="161894"/>
                    <a:pt x="5941" y="62548"/>
                  </a:cubicBezTo>
                  <a:cubicBezTo>
                    <a:pt x="-16252" y="3112"/>
                    <a:pt x="21657" y="-17557"/>
                    <a:pt x="92142" y="14923"/>
                  </a:cubicBezTo>
                  <a:cubicBezTo>
                    <a:pt x="172533" y="53023"/>
                    <a:pt x="230731" y="126651"/>
                    <a:pt x="318266" y="152654"/>
                  </a:cubicBezTo>
                  <a:cubicBezTo>
                    <a:pt x="346479" y="160598"/>
                    <a:pt x="376216" y="161475"/>
                    <a:pt x="404848" y="155226"/>
                  </a:cubicBezTo>
                  <a:cubicBezTo>
                    <a:pt x="426565" y="150844"/>
                    <a:pt x="439614" y="131223"/>
                    <a:pt x="459617" y="123889"/>
                  </a:cubicBezTo>
                  <a:cubicBezTo>
                    <a:pt x="488192" y="98172"/>
                    <a:pt x="517529" y="89980"/>
                    <a:pt x="570774" y="92456"/>
                  </a:cubicBezTo>
                  <a:cubicBezTo>
                    <a:pt x="746129" y="121889"/>
                    <a:pt x="773275" y="232855"/>
                    <a:pt x="768989" y="269431"/>
                  </a:cubicBezTo>
                  <a:close/>
                </a:path>
              </a:pathLst>
            </a:custGeom>
            <a:grpFill/>
            <a:ln w="9525" cap="flat">
              <a:noFill/>
              <a:prstDash val="solid"/>
              <a:miter/>
            </a:ln>
          </p:spPr>
          <p:txBody>
            <a:bodyPr rtlCol="0" anchor="ctr"/>
            <a:lstStyle/>
            <a:p>
              <a:pPr rtl="0"/>
              <a:endParaRPr lang="en-GB" sz="1200"/>
            </a:p>
          </p:txBody>
        </p:sp>
        <p:sp>
          <p:nvSpPr>
            <p:cNvPr id="27" name="Freeform: Shape 110">
              <a:extLst>
                <a:ext uri="{FF2B5EF4-FFF2-40B4-BE49-F238E27FC236}">
                  <a16:creationId xmlns:a16="http://schemas.microsoft.com/office/drawing/2014/main" id="{3E87A052-0FF2-4DAD-84A1-C9903EEC9CE9}"/>
                </a:ext>
              </a:extLst>
            </p:cNvPr>
            <p:cNvSpPr/>
            <p:nvPr/>
          </p:nvSpPr>
          <p:spPr>
            <a:xfrm rot="17604600">
              <a:off x="5004458" y="5148537"/>
              <a:ext cx="216979" cy="45910"/>
            </a:xfrm>
            <a:custGeom>
              <a:avLst/>
              <a:gdLst>
                <a:gd name="connsiteX0" fmla="*/ 216589 w 216979"/>
                <a:gd name="connsiteY0" fmla="*/ 22553 h 45910"/>
                <a:gd name="connsiteX1" fmla="*/ 108099 w 216979"/>
                <a:gd name="connsiteY1" fmla="*/ 45508 h 45910"/>
                <a:gd name="connsiteX2" fmla="*/ -390 w 216979"/>
                <a:gd name="connsiteY2" fmla="*/ 22553 h 45910"/>
                <a:gd name="connsiteX3" fmla="*/ 108099 w 216979"/>
                <a:gd name="connsiteY3" fmla="*/ -402 h 45910"/>
                <a:gd name="connsiteX4" fmla="*/ 216589 w 216979"/>
                <a:gd name="connsiteY4" fmla="*/ 22553 h 4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79" h="45910">
                  <a:moveTo>
                    <a:pt x="216589" y="22553"/>
                  </a:moveTo>
                  <a:cubicBezTo>
                    <a:pt x="216589" y="35231"/>
                    <a:pt x="168017" y="45508"/>
                    <a:pt x="108099" y="45508"/>
                  </a:cubicBezTo>
                  <a:cubicBezTo>
                    <a:pt x="48182" y="45508"/>
                    <a:pt x="-390" y="35231"/>
                    <a:pt x="-390" y="22553"/>
                  </a:cubicBezTo>
                  <a:cubicBezTo>
                    <a:pt x="-390" y="9876"/>
                    <a:pt x="48182" y="-402"/>
                    <a:pt x="108099" y="-402"/>
                  </a:cubicBezTo>
                  <a:cubicBezTo>
                    <a:pt x="168017" y="-402"/>
                    <a:pt x="216589" y="9876"/>
                    <a:pt x="216589" y="22553"/>
                  </a:cubicBezTo>
                  <a:close/>
                </a:path>
              </a:pathLst>
            </a:custGeom>
            <a:grpFill/>
            <a:ln w="9525" cap="flat">
              <a:noFill/>
              <a:prstDash val="solid"/>
              <a:miter/>
            </a:ln>
          </p:spPr>
          <p:txBody>
            <a:bodyPr rtlCol="0" anchor="ctr"/>
            <a:lstStyle/>
            <a:p>
              <a:pPr rtl="0"/>
              <a:endParaRPr lang="en-GB" sz="1200"/>
            </a:p>
          </p:txBody>
        </p:sp>
      </p:grpSp>
      <p:pic>
        <p:nvPicPr>
          <p:cNvPr id="3" name="Graphic 2">
            <a:extLst>
              <a:ext uri="{FF2B5EF4-FFF2-40B4-BE49-F238E27FC236}">
                <a16:creationId xmlns:a16="http://schemas.microsoft.com/office/drawing/2014/main" id="{C94D42D0-C9D7-9085-9FF3-EE8CFDC3ED36}"/>
              </a:ext>
            </a:extLst>
          </p:cNvPr>
          <p:cNvPicPr>
            <a:picLocks noChangeAspect="1"/>
          </p:cNvPicPr>
          <p:nvPr userDrawn="1"/>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69"/>
          <a:stretch/>
        </p:blipFill>
        <p:spPr>
          <a:xfrm>
            <a:off x="-38100" y="-1020"/>
            <a:ext cx="12235059" cy="6882221"/>
          </a:xfrm>
          <a:prstGeom prst="rect">
            <a:avLst/>
          </a:prstGeom>
        </p:spPr>
      </p:pic>
    </p:spTree>
    <p:extLst>
      <p:ext uri="{BB962C8B-B14F-4D97-AF65-F5344CB8AC3E}">
        <p14:creationId xmlns:p14="http://schemas.microsoft.com/office/powerpoint/2010/main" val="2766801844"/>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47">
          <p15:clr>
            <a:srgbClr val="F26B43"/>
          </p15:clr>
        </p15:guide>
        <p15:guide id="3" pos="7333">
          <p15:clr>
            <a:srgbClr val="F26B43"/>
          </p15:clr>
        </p15:guide>
        <p15:guide id="4" orient="horz" pos="142">
          <p15:clr>
            <a:srgbClr val="F26B43"/>
          </p15:clr>
        </p15:guide>
        <p15:guide id="5" orient="horz" pos="4178">
          <p15:clr>
            <a:srgbClr val="F26B43"/>
          </p15:clr>
        </p15:guide>
        <p15:guide id="6" orient="horz" pos="3974">
          <p15:clr>
            <a:srgbClr val="F26B43"/>
          </p15:clr>
        </p15:guide>
        <p15:guide id="7" orient="horz" pos="77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307.xml"/><Relationship Id="rId5" Type="http://schemas.openxmlformats.org/officeDocument/2006/relationships/image" Target="../media/image1.emf"/><Relationship Id="rId4" Type="http://schemas.openxmlformats.org/officeDocument/2006/relationships/oleObject" Target="../embeddings/oleObject214.bin"/></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36.svg"/><Relationship Id="rId3" Type="http://schemas.openxmlformats.org/officeDocument/2006/relationships/tags" Target="../tags/tag310.xml"/><Relationship Id="rId7" Type="http://schemas.openxmlformats.org/officeDocument/2006/relationships/oleObject" Target="../embeddings/oleObject215.bin"/><Relationship Id="rId12" Type="http://schemas.openxmlformats.org/officeDocument/2006/relationships/image" Target="../media/image35.pn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notesSlide" Target="../notesSlides/notesSlide2.xml"/><Relationship Id="rId11" Type="http://schemas.openxmlformats.org/officeDocument/2006/relationships/image" Target="../media/image34.png"/><Relationship Id="rId5" Type="http://schemas.openxmlformats.org/officeDocument/2006/relationships/slideLayout" Target="../slideLayouts/slideLayout145.xml"/><Relationship Id="rId15" Type="http://schemas.microsoft.com/office/2007/relationships/hdphoto" Target="../media/hdphoto1.wdp"/><Relationship Id="rId10" Type="http://schemas.openxmlformats.org/officeDocument/2006/relationships/image" Target="../media/image33.jpeg"/><Relationship Id="rId4" Type="http://schemas.openxmlformats.org/officeDocument/2006/relationships/tags" Target="../tags/tag311.xml"/><Relationship Id="rId9" Type="http://schemas.openxmlformats.org/officeDocument/2006/relationships/image" Target="../media/image32.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notesSlide" Target="../notesSlides/notesSlide3.xml"/><Relationship Id="rId21" Type="http://schemas.openxmlformats.org/officeDocument/2006/relationships/image" Target="../media/image53.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slideLayout" Target="../slideLayouts/slideLayout145.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31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emf"/><Relationship Id="rId15" Type="http://schemas.openxmlformats.org/officeDocument/2006/relationships/image" Target="../media/image47.svg"/><Relationship Id="rId23" Type="http://schemas.openxmlformats.org/officeDocument/2006/relationships/image" Target="../media/image55.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oleObject" Target="../embeddings/oleObject216.bin"/><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5.xml"/><Relationship Id="rId1" Type="http://schemas.openxmlformats.org/officeDocument/2006/relationships/tags" Target="../tags/tag313.xml"/><Relationship Id="rId5" Type="http://schemas.openxmlformats.org/officeDocument/2006/relationships/image" Target="../media/image13.emf"/><Relationship Id="rId4" Type="http://schemas.openxmlformats.org/officeDocument/2006/relationships/oleObject" Target="../embeddings/oleObject217.bin"/></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5.xml"/><Relationship Id="rId7" Type="http://schemas.openxmlformats.org/officeDocument/2006/relationships/image" Target="../media/image57.svg"/><Relationship Id="rId2" Type="http://schemas.openxmlformats.org/officeDocument/2006/relationships/slideLayout" Target="../slideLayouts/slideLayout145.xml"/><Relationship Id="rId1" Type="http://schemas.openxmlformats.org/officeDocument/2006/relationships/tags" Target="../tags/tag314.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14.emf"/><Relationship Id="rId10" Type="http://schemas.openxmlformats.org/officeDocument/2006/relationships/image" Target="../media/image60.png"/><Relationship Id="rId4" Type="http://schemas.openxmlformats.org/officeDocument/2006/relationships/oleObject" Target="../embeddings/oleObject218.bin"/><Relationship Id="rId9" Type="http://schemas.openxmlformats.org/officeDocument/2006/relationships/image" Target="../media/image59.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163.xml"/><Relationship Id="rId1" Type="http://schemas.openxmlformats.org/officeDocument/2006/relationships/tags" Target="../tags/tag315.xml"/><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380ECD4-2399-4109-96D2-B2CE2ADC74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7" name="Object 6" hidden="1">
                        <a:extLst>
                          <a:ext uri="{FF2B5EF4-FFF2-40B4-BE49-F238E27FC236}">
                            <a16:creationId xmlns:a16="http://schemas.microsoft.com/office/drawing/2014/main" id="{B380ECD4-2399-4109-96D2-B2CE2ADC74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82B60F9A-B9F5-47B2-85CA-1DEC3486B4B5}"/>
              </a:ext>
            </a:extLst>
          </p:cNvPr>
          <p:cNvSpPr>
            <a:spLocks noGrp="1"/>
          </p:cNvSpPr>
          <p:nvPr>
            <p:ph type="body" sz="quarter" idx="15"/>
          </p:nvPr>
        </p:nvSpPr>
        <p:spPr>
          <a:xfrm>
            <a:off x="489029" y="1784570"/>
            <a:ext cx="5676899" cy="997196"/>
          </a:xfrm>
        </p:spPr>
        <p:txBody>
          <a:bodyPr/>
          <a:lstStyle/>
          <a:p>
            <a:r>
              <a:rPr lang="en-GB" b="0"/>
              <a:t>SIMPLIFYING</a:t>
            </a:r>
            <a:endParaRPr lang="en-GB"/>
          </a:p>
        </p:txBody>
      </p:sp>
      <p:sp>
        <p:nvSpPr>
          <p:cNvPr id="8" name="Text Placeholder 7">
            <a:extLst>
              <a:ext uri="{FF2B5EF4-FFF2-40B4-BE49-F238E27FC236}">
                <a16:creationId xmlns:a16="http://schemas.microsoft.com/office/drawing/2014/main" id="{661DD8AF-6C1D-443F-91FF-7D9C03B65E41}"/>
              </a:ext>
            </a:extLst>
          </p:cNvPr>
          <p:cNvSpPr>
            <a:spLocks noGrp="1"/>
          </p:cNvSpPr>
          <p:nvPr>
            <p:ph type="body" sz="quarter" idx="18"/>
          </p:nvPr>
        </p:nvSpPr>
        <p:spPr>
          <a:xfrm>
            <a:off x="2081366" y="3926955"/>
            <a:ext cx="5016551" cy="748282"/>
          </a:xfrm>
        </p:spPr>
        <p:txBody>
          <a:bodyPr/>
          <a:lstStyle/>
          <a:p>
            <a:r>
              <a:rPr lang="en-US"/>
              <a:t>By combining power of People and Technology</a:t>
            </a:r>
            <a:endParaRPr lang="en-GB"/>
          </a:p>
        </p:txBody>
      </p:sp>
      <p:sp>
        <p:nvSpPr>
          <p:cNvPr id="5" name="Text Placeholder 5">
            <a:extLst>
              <a:ext uri="{FF2B5EF4-FFF2-40B4-BE49-F238E27FC236}">
                <a16:creationId xmlns:a16="http://schemas.microsoft.com/office/drawing/2014/main" id="{6D31C6A8-125A-4F54-89BA-E08ED2BAC0BD}"/>
              </a:ext>
            </a:extLst>
          </p:cNvPr>
          <p:cNvSpPr txBox="1">
            <a:spLocks/>
          </p:cNvSpPr>
          <p:nvPr/>
        </p:nvSpPr>
        <p:spPr>
          <a:xfrm>
            <a:off x="2081367" y="2648416"/>
            <a:ext cx="9559771" cy="997196"/>
          </a:xfrm>
          <a:prstGeom prst="rect">
            <a:avLst/>
          </a:prstGeom>
          <a:ln>
            <a:noFill/>
          </a:ln>
        </p:spPr>
        <p:txBody>
          <a:bodyPr wrap="square" lIns="0" tIns="0" rIns="0" bIns="0">
            <a:spAutoFit/>
          </a:bodyPr>
          <a:lstStyle>
            <a:lvl1pPr marL="0" indent="0" algn="l" defTabSz="609630" rtl="0" eaLnBrk="1" latinLnBrk="0" hangingPunct="1">
              <a:lnSpc>
                <a:spcPct val="90000"/>
              </a:lnSpc>
              <a:spcBef>
                <a:spcPts val="667"/>
              </a:spcBef>
              <a:buFontTx/>
              <a:buNone/>
              <a:defRPr lang="sv-SE" sz="7200" b="1" i="0" kern="1200" cap="all" baseline="0" noProof="0" dirty="0">
                <a:solidFill>
                  <a:schemeClr val="bg1"/>
                </a:solidFill>
                <a:latin typeface="+mj-lt"/>
                <a:ea typeface="+mn-ea"/>
                <a:cs typeface="+mn-cs"/>
              </a:defRPr>
            </a:lvl1pPr>
            <a:lvl2pPr marL="446110" indent="-268301" algn="l" defTabSz="609630" rtl="0" eaLnBrk="1" latinLnBrk="0" hangingPunct="1">
              <a:lnSpc>
                <a:spcPct val="90000"/>
              </a:lnSpc>
              <a:spcBef>
                <a:spcPts val="333"/>
              </a:spcBef>
              <a:buClr>
                <a:schemeClr val="accent5"/>
              </a:buClr>
              <a:buFont typeface="Arial" panose="020B0604020202020204" pitchFamily="34" charset="0"/>
              <a:buChar char="•"/>
              <a:defRPr sz="1333" kern="1200">
                <a:solidFill>
                  <a:schemeClr val="accent3"/>
                </a:solidFill>
                <a:latin typeface="+mj-lt"/>
                <a:ea typeface="+mn-ea"/>
                <a:cs typeface="+mn-cs"/>
              </a:defRPr>
            </a:lvl2pPr>
            <a:lvl3pPr marL="719174" indent="-273064"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3pPr>
            <a:lvl4pPr marL="984299" indent="-265127"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4pPr>
            <a:lvl5pPr marL="1257363" indent="-273064"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r>
              <a:rPr lang="en-GB"/>
              <a:t>LIVING</a:t>
            </a:r>
          </a:p>
        </p:txBody>
      </p:sp>
    </p:spTree>
    <p:extLst>
      <p:ext uri="{BB962C8B-B14F-4D97-AF65-F5344CB8AC3E}">
        <p14:creationId xmlns:p14="http://schemas.microsoft.com/office/powerpoint/2010/main" val="185511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0AB87-A1D0-8EB3-4382-9E5F8EB2F66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64832AE-8C60-8FFD-3E0D-E98D48324C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84" imgH="486" progId="TCLayout.ActiveDocument.1">
                  <p:embed/>
                </p:oleObj>
              </mc:Choice>
              <mc:Fallback>
                <p:oleObj name="think-cell Slide" r:id="rId7" imgW="484" imgH="486" progId="TCLayout.ActiveDocument.1">
                  <p:embed/>
                  <p:pic>
                    <p:nvPicPr>
                      <p:cNvPr id="15" name="think-cell data - do not delete" hidden="1">
                        <a:extLst>
                          <a:ext uri="{FF2B5EF4-FFF2-40B4-BE49-F238E27FC236}">
                            <a16:creationId xmlns:a16="http://schemas.microsoft.com/office/drawing/2014/main" id="{464832AE-8C60-8FFD-3E0D-E98D48324C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340" name="Rectangle 1339">
            <a:extLst>
              <a:ext uri="{FF2B5EF4-FFF2-40B4-BE49-F238E27FC236}">
                <a16:creationId xmlns:a16="http://schemas.microsoft.com/office/drawing/2014/main" id="{15DDB1AB-0F7F-9A8F-34D4-CF7407E09F32}"/>
              </a:ext>
            </a:extLst>
          </p:cNvPr>
          <p:cNvSpPr/>
          <p:nvPr/>
        </p:nvSpPr>
        <p:spPr>
          <a:xfrm>
            <a:off x="5536527" y="1710535"/>
            <a:ext cx="5964417" cy="4673427"/>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venir Next LT Pro"/>
            </a:endParaRPr>
          </a:p>
        </p:txBody>
      </p:sp>
      <p:sp>
        <p:nvSpPr>
          <p:cNvPr id="1034" name="Rectangle 1033">
            <a:extLst>
              <a:ext uri="{FF2B5EF4-FFF2-40B4-BE49-F238E27FC236}">
                <a16:creationId xmlns:a16="http://schemas.microsoft.com/office/drawing/2014/main" id="{00DB4270-035F-E35E-396F-9C5441EC5F5D}"/>
              </a:ext>
            </a:extLst>
          </p:cNvPr>
          <p:cNvSpPr/>
          <p:nvPr/>
        </p:nvSpPr>
        <p:spPr>
          <a:xfrm>
            <a:off x="558484" y="1710535"/>
            <a:ext cx="4520496" cy="4673427"/>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venir Next LT Pro"/>
            </a:endParaRPr>
          </a:p>
        </p:txBody>
      </p:sp>
      <p:sp>
        <p:nvSpPr>
          <p:cNvPr id="35" name="Arrow: Pentagon 34">
            <a:extLst>
              <a:ext uri="{FF2B5EF4-FFF2-40B4-BE49-F238E27FC236}">
                <a16:creationId xmlns:a16="http://schemas.microsoft.com/office/drawing/2014/main" id="{6CE5C4FE-661F-311A-84B6-859D22DEC0E5}"/>
              </a:ext>
            </a:extLst>
          </p:cNvPr>
          <p:cNvSpPr/>
          <p:nvPr/>
        </p:nvSpPr>
        <p:spPr>
          <a:xfrm>
            <a:off x="558484" y="1318451"/>
            <a:ext cx="4619693" cy="465744"/>
          </a:xfrm>
          <a:prstGeom prst="homePlate">
            <a:avLst>
              <a:gd name="adj" fmla="val 262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36000" rIns="36000" bIns="36000" rtlCol="0" anchor="ctr" anchorCtr="0"/>
          <a:lstStyle/>
          <a:p>
            <a:pPr marL="0" marR="0" lvl="0" indent="0" algn="l" defTabSz="914309" rtl="0" eaLnBrk="1" fontAlgn="auto" latinLnBrk="0" hangingPunct="1">
              <a:lnSpc>
                <a:spcPct val="104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rPr>
              <a:t>WORLD’S LARGEST  ASSET CLASS, WIDELY OPERATED BY AMATEURS</a:t>
            </a:r>
          </a:p>
        </p:txBody>
      </p:sp>
      <p:sp>
        <p:nvSpPr>
          <p:cNvPr id="1273" name="Arrow: Pentagon 1272">
            <a:extLst>
              <a:ext uri="{FF2B5EF4-FFF2-40B4-BE49-F238E27FC236}">
                <a16:creationId xmlns:a16="http://schemas.microsoft.com/office/drawing/2014/main" id="{B7B536B8-35CE-76CF-693A-000626E6AE41}"/>
              </a:ext>
            </a:extLst>
          </p:cNvPr>
          <p:cNvSpPr/>
          <p:nvPr/>
        </p:nvSpPr>
        <p:spPr>
          <a:xfrm>
            <a:off x="5547832" y="1318451"/>
            <a:ext cx="6082378" cy="465744"/>
          </a:xfrm>
          <a:prstGeom prst="homePlate">
            <a:avLst>
              <a:gd name="adj" fmla="val 262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 rIns="36000" bIns="36000" rtlCol="0" anchor="ctr" anchorCtr="0"/>
          <a:lstStyle/>
          <a:p>
            <a:pPr marL="0" marR="0" lvl="0" indent="0" algn="l" defTabSz="914309" rtl="0" eaLnBrk="1" fontAlgn="auto" latinLnBrk="0" hangingPunct="1">
              <a:lnSpc>
                <a:spcPct val="104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rPr>
              <a:t>  IN NEED OF A TRUSTED PARTNER</a:t>
            </a:r>
          </a:p>
        </p:txBody>
      </p:sp>
      <p:grpSp>
        <p:nvGrpSpPr>
          <p:cNvPr id="1274" name="Group 1273">
            <a:extLst>
              <a:ext uri="{FF2B5EF4-FFF2-40B4-BE49-F238E27FC236}">
                <a16:creationId xmlns:a16="http://schemas.microsoft.com/office/drawing/2014/main" id="{AE0CA8EC-2C42-C79B-84CD-3D1536615AD5}"/>
              </a:ext>
            </a:extLst>
          </p:cNvPr>
          <p:cNvGrpSpPr/>
          <p:nvPr/>
        </p:nvGrpSpPr>
        <p:grpSpPr>
          <a:xfrm>
            <a:off x="5492274" y="1361856"/>
            <a:ext cx="512920" cy="367209"/>
            <a:chOff x="393037" y="1361856"/>
            <a:chExt cx="425568" cy="367209"/>
          </a:xfrm>
        </p:grpSpPr>
        <p:sp>
          <p:nvSpPr>
            <p:cNvPr id="1275" name="Oval 1274">
              <a:extLst>
                <a:ext uri="{FF2B5EF4-FFF2-40B4-BE49-F238E27FC236}">
                  <a16:creationId xmlns:a16="http://schemas.microsoft.com/office/drawing/2014/main" id="{C484F169-FFCE-4E98-1F57-FD94357E6F19}"/>
                </a:ext>
              </a:extLst>
            </p:cNvPr>
            <p:cNvSpPr/>
            <p:nvPr/>
          </p:nvSpPr>
          <p:spPr>
            <a:xfrm>
              <a:off x="478825" y="1398323"/>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ndParaRPr>
            </a:p>
          </p:txBody>
        </p:sp>
        <p:sp>
          <p:nvSpPr>
            <p:cNvPr id="1276" name="Freeform 6">
              <a:extLst>
                <a:ext uri="{FF2B5EF4-FFF2-40B4-BE49-F238E27FC236}">
                  <a16:creationId xmlns:a16="http://schemas.microsoft.com/office/drawing/2014/main" id="{54C3FAA7-E890-1BA9-1D17-57FF100128FA}"/>
                </a:ext>
              </a:extLst>
            </p:cNvPr>
            <p:cNvSpPr>
              <a:spLocks/>
            </p:cNvSpPr>
            <p:nvPr/>
          </p:nvSpPr>
          <p:spPr bwMode="auto">
            <a:xfrm rot="16200000">
              <a:off x="378700" y="1633723"/>
              <a:ext cx="72928" cy="44254"/>
            </a:xfrm>
            <a:custGeom>
              <a:avLst/>
              <a:gdLst>
                <a:gd name="T0" fmla="*/ 512 w 512"/>
                <a:gd name="T1" fmla="*/ 318 h 318"/>
                <a:gd name="T2" fmla="*/ 512 w 512"/>
                <a:gd name="T3" fmla="*/ 316 h 318"/>
                <a:gd name="T4" fmla="*/ 512 w 512"/>
                <a:gd name="T5" fmla="*/ 316 h 318"/>
                <a:gd name="T6" fmla="*/ 510 w 512"/>
                <a:gd name="T7" fmla="*/ 290 h 318"/>
                <a:gd name="T8" fmla="*/ 506 w 512"/>
                <a:gd name="T9" fmla="*/ 262 h 318"/>
                <a:gd name="T10" fmla="*/ 500 w 512"/>
                <a:gd name="T11" fmla="*/ 234 h 318"/>
                <a:gd name="T12" fmla="*/ 492 w 512"/>
                <a:gd name="T13" fmla="*/ 206 h 318"/>
                <a:gd name="T14" fmla="*/ 480 w 512"/>
                <a:gd name="T15" fmla="*/ 180 h 318"/>
                <a:gd name="T16" fmla="*/ 468 w 512"/>
                <a:gd name="T17" fmla="*/ 154 h 318"/>
                <a:gd name="T18" fmla="*/ 454 w 512"/>
                <a:gd name="T19" fmla="*/ 128 h 318"/>
                <a:gd name="T20" fmla="*/ 436 w 512"/>
                <a:gd name="T21" fmla="*/ 104 h 318"/>
                <a:gd name="T22" fmla="*/ 418 w 512"/>
                <a:gd name="T23" fmla="*/ 82 h 318"/>
                <a:gd name="T24" fmla="*/ 398 w 512"/>
                <a:gd name="T25" fmla="*/ 62 h 318"/>
                <a:gd name="T26" fmla="*/ 378 w 512"/>
                <a:gd name="T27" fmla="*/ 44 h 318"/>
                <a:gd name="T28" fmla="*/ 356 w 512"/>
                <a:gd name="T29" fmla="*/ 28 h 318"/>
                <a:gd name="T30" fmla="*/ 332 w 512"/>
                <a:gd name="T31" fmla="*/ 16 h 318"/>
                <a:gd name="T32" fmla="*/ 308 w 512"/>
                <a:gd name="T33" fmla="*/ 8 h 318"/>
                <a:gd name="T34" fmla="*/ 282 w 512"/>
                <a:gd name="T35" fmla="*/ 2 h 318"/>
                <a:gd name="T36" fmla="*/ 256 w 512"/>
                <a:gd name="T37" fmla="*/ 0 h 318"/>
                <a:gd name="T38" fmla="*/ 256 w 512"/>
                <a:gd name="T39" fmla="*/ 0 h 318"/>
                <a:gd name="T40" fmla="*/ 230 w 512"/>
                <a:gd name="T41" fmla="*/ 2 h 318"/>
                <a:gd name="T42" fmla="*/ 204 w 512"/>
                <a:gd name="T43" fmla="*/ 8 h 318"/>
                <a:gd name="T44" fmla="*/ 180 w 512"/>
                <a:gd name="T45" fmla="*/ 16 h 318"/>
                <a:gd name="T46" fmla="*/ 156 w 512"/>
                <a:gd name="T47" fmla="*/ 28 h 318"/>
                <a:gd name="T48" fmla="*/ 134 w 512"/>
                <a:gd name="T49" fmla="*/ 44 h 318"/>
                <a:gd name="T50" fmla="*/ 114 w 512"/>
                <a:gd name="T51" fmla="*/ 62 h 318"/>
                <a:gd name="T52" fmla="*/ 94 w 512"/>
                <a:gd name="T53" fmla="*/ 82 h 318"/>
                <a:gd name="T54" fmla="*/ 76 w 512"/>
                <a:gd name="T55" fmla="*/ 104 h 318"/>
                <a:gd name="T56" fmla="*/ 60 w 512"/>
                <a:gd name="T57" fmla="*/ 128 h 318"/>
                <a:gd name="T58" fmla="*/ 44 w 512"/>
                <a:gd name="T59" fmla="*/ 154 h 318"/>
                <a:gd name="T60" fmla="*/ 32 w 512"/>
                <a:gd name="T61" fmla="*/ 180 h 318"/>
                <a:gd name="T62" fmla="*/ 20 w 512"/>
                <a:gd name="T63" fmla="*/ 206 h 318"/>
                <a:gd name="T64" fmla="*/ 12 w 512"/>
                <a:gd name="T65" fmla="*/ 234 h 318"/>
                <a:gd name="T66" fmla="*/ 6 w 512"/>
                <a:gd name="T67" fmla="*/ 262 h 318"/>
                <a:gd name="T68" fmla="*/ 2 w 512"/>
                <a:gd name="T69" fmla="*/ 290 h 318"/>
                <a:gd name="T70" fmla="*/ 0 w 512"/>
                <a:gd name="T71" fmla="*/ 316 h 318"/>
                <a:gd name="T72" fmla="*/ 0 w 512"/>
                <a:gd name="T73" fmla="*/ 318 h 318"/>
                <a:gd name="T74" fmla="*/ 512 w 512"/>
                <a:gd name="T7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318">
                  <a:moveTo>
                    <a:pt x="512" y="318"/>
                  </a:moveTo>
                  <a:lnTo>
                    <a:pt x="512" y="316"/>
                  </a:lnTo>
                  <a:lnTo>
                    <a:pt x="512" y="316"/>
                  </a:lnTo>
                  <a:lnTo>
                    <a:pt x="510" y="290"/>
                  </a:lnTo>
                  <a:lnTo>
                    <a:pt x="506" y="262"/>
                  </a:lnTo>
                  <a:lnTo>
                    <a:pt x="500" y="234"/>
                  </a:lnTo>
                  <a:lnTo>
                    <a:pt x="492" y="206"/>
                  </a:lnTo>
                  <a:lnTo>
                    <a:pt x="480" y="180"/>
                  </a:lnTo>
                  <a:lnTo>
                    <a:pt x="468" y="154"/>
                  </a:lnTo>
                  <a:lnTo>
                    <a:pt x="454" y="128"/>
                  </a:lnTo>
                  <a:lnTo>
                    <a:pt x="436" y="104"/>
                  </a:lnTo>
                  <a:lnTo>
                    <a:pt x="418" y="82"/>
                  </a:lnTo>
                  <a:lnTo>
                    <a:pt x="398" y="62"/>
                  </a:lnTo>
                  <a:lnTo>
                    <a:pt x="378" y="44"/>
                  </a:lnTo>
                  <a:lnTo>
                    <a:pt x="356" y="28"/>
                  </a:lnTo>
                  <a:lnTo>
                    <a:pt x="332" y="16"/>
                  </a:lnTo>
                  <a:lnTo>
                    <a:pt x="308" y="8"/>
                  </a:lnTo>
                  <a:lnTo>
                    <a:pt x="282" y="2"/>
                  </a:lnTo>
                  <a:lnTo>
                    <a:pt x="256" y="0"/>
                  </a:lnTo>
                  <a:lnTo>
                    <a:pt x="256" y="0"/>
                  </a:lnTo>
                  <a:lnTo>
                    <a:pt x="230" y="2"/>
                  </a:lnTo>
                  <a:lnTo>
                    <a:pt x="204" y="8"/>
                  </a:lnTo>
                  <a:lnTo>
                    <a:pt x="180" y="16"/>
                  </a:lnTo>
                  <a:lnTo>
                    <a:pt x="156" y="28"/>
                  </a:lnTo>
                  <a:lnTo>
                    <a:pt x="134" y="44"/>
                  </a:lnTo>
                  <a:lnTo>
                    <a:pt x="114" y="62"/>
                  </a:lnTo>
                  <a:lnTo>
                    <a:pt x="94" y="82"/>
                  </a:lnTo>
                  <a:lnTo>
                    <a:pt x="76" y="104"/>
                  </a:lnTo>
                  <a:lnTo>
                    <a:pt x="60" y="128"/>
                  </a:lnTo>
                  <a:lnTo>
                    <a:pt x="44" y="154"/>
                  </a:lnTo>
                  <a:lnTo>
                    <a:pt x="32" y="180"/>
                  </a:lnTo>
                  <a:lnTo>
                    <a:pt x="20" y="206"/>
                  </a:lnTo>
                  <a:lnTo>
                    <a:pt x="12" y="234"/>
                  </a:lnTo>
                  <a:lnTo>
                    <a:pt x="6" y="262"/>
                  </a:lnTo>
                  <a:lnTo>
                    <a:pt x="2" y="290"/>
                  </a:lnTo>
                  <a:lnTo>
                    <a:pt x="0" y="316"/>
                  </a:lnTo>
                  <a:lnTo>
                    <a:pt x="0" y="318"/>
                  </a:lnTo>
                  <a:lnTo>
                    <a:pt x="512" y="318"/>
                  </a:lnTo>
                  <a:close/>
                </a:path>
              </a:pathLst>
            </a:custGeom>
            <a:solidFill>
              <a:schemeClr val="accent1">
                <a:lumMod val="50000"/>
              </a:schemeClr>
            </a:solidFill>
            <a:ln w="7534" cap="flat">
              <a:noFill/>
              <a:prstDash val="solid"/>
              <a:miter/>
            </a:ln>
          </p:spPr>
          <p:txBody>
            <a:bodyPr rtlCol="0" anchor="ct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ndParaRPr>
            </a:p>
          </p:txBody>
        </p:sp>
        <p:sp>
          <p:nvSpPr>
            <p:cNvPr id="1277" name="Freeform 7">
              <a:extLst>
                <a:ext uri="{FF2B5EF4-FFF2-40B4-BE49-F238E27FC236}">
                  <a16:creationId xmlns:a16="http://schemas.microsoft.com/office/drawing/2014/main" id="{8FA0ABBA-D55A-A35C-2EA0-DC1C8F9816A4}"/>
                </a:ext>
              </a:extLst>
            </p:cNvPr>
            <p:cNvSpPr>
              <a:spLocks/>
            </p:cNvSpPr>
            <p:nvPr/>
          </p:nvSpPr>
          <p:spPr bwMode="auto">
            <a:xfrm rot="16200000">
              <a:off x="378842" y="1413082"/>
              <a:ext cx="72645" cy="44254"/>
            </a:xfrm>
            <a:custGeom>
              <a:avLst/>
              <a:gdLst>
                <a:gd name="T0" fmla="*/ 0 w 510"/>
                <a:gd name="T1" fmla="*/ 318 h 318"/>
                <a:gd name="T2" fmla="*/ 0 w 510"/>
                <a:gd name="T3" fmla="*/ 316 h 318"/>
                <a:gd name="T4" fmla="*/ 0 w 510"/>
                <a:gd name="T5" fmla="*/ 316 h 318"/>
                <a:gd name="T6" fmla="*/ 2 w 510"/>
                <a:gd name="T7" fmla="*/ 290 h 318"/>
                <a:gd name="T8" fmla="*/ 6 w 510"/>
                <a:gd name="T9" fmla="*/ 262 h 318"/>
                <a:gd name="T10" fmla="*/ 12 w 510"/>
                <a:gd name="T11" fmla="*/ 234 h 318"/>
                <a:gd name="T12" fmla="*/ 20 w 510"/>
                <a:gd name="T13" fmla="*/ 206 h 318"/>
                <a:gd name="T14" fmla="*/ 30 w 510"/>
                <a:gd name="T15" fmla="*/ 180 h 318"/>
                <a:gd name="T16" fmla="*/ 44 w 510"/>
                <a:gd name="T17" fmla="*/ 154 h 318"/>
                <a:gd name="T18" fmla="*/ 58 w 510"/>
                <a:gd name="T19" fmla="*/ 128 h 318"/>
                <a:gd name="T20" fmla="*/ 74 w 510"/>
                <a:gd name="T21" fmla="*/ 104 h 318"/>
                <a:gd name="T22" fmla="*/ 92 w 510"/>
                <a:gd name="T23" fmla="*/ 82 h 318"/>
                <a:gd name="T24" fmla="*/ 112 w 510"/>
                <a:gd name="T25" fmla="*/ 62 h 318"/>
                <a:gd name="T26" fmla="*/ 134 w 510"/>
                <a:gd name="T27" fmla="*/ 44 h 318"/>
                <a:gd name="T28" fmla="*/ 156 w 510"/>
                <a:gd name="T29" fmla="*/ 28 h 318"/>
                <a:gd name="T30" fmla="*/ 180 w 510"/>
                <a:gd name="T31" fmla="*/ 16 h 318"/>
                <a:gd name="T32" fmla="*/ 204 w 510"/>
                <a:gd name="T33" fmla="*/ 8 h 318"/>
                <a:gd name="T34" fmla="*/ 230 w 510"/>
                <a:gd name="T35" fmla="*/ 2 h 318"/>
                <a:gd name="T36" fmla="*/ 256 w 510"/>
                <a:gd name="T37" fmla="*/ 0 h 318"/>
                <a:gd name="T38" fmla="*/ 256 w 510"/>
                <a:gd name="T39" fmla="*/ 0 h 318"/>
                <a:gd name="T40" fmla="*/ 282 w 510"/>
                <a:gd name="T41" fmla="*/ 2 h 318"/>
                <a:gd name="T42" fmla="*/ 306 w 510"/>
                <a:gd name="T43" fmla="*/ 8 h 318"/>
                <a:gd name="T44" fmla="*/ 332 w 510"/>
                <a:gd name="T45" fmla="*/ 16 h 318"/>
                <a:gd name="T46" fmla="*/ 354 w 510"/>
                <a:gd name="T47" fmla="*/ 28 h 318"/>
                <a:gd name="T48" fmla="*/ 376 w 510"/>
                <a:gd name="T49" fmla="*/ 44 h 318"/>
                <a:gd name="T50" fmla="*/ 398 w 510"/>
                <a:gd name="T51" fmla="*/ 62 h 318"/>
                <a:gd name="T52" fmla="*/ 418 w 510"/>
                <a:gd name="T53" fmla="*/ 82 h 318"/>
                <a:gd name="T54" fmla="*/ 436 w 510"/>
                <a:gd name="T55" fmla="*/ 104 h 318"/>
                <a:gd name="T56" fmla="*/ 452 w 510"/>
                <a:gd name="T57" fmla="*/ 128 h 318"/>
                <a:gd name="T58" fmla="*/ 466 w 510"/>
                <a:gd name="T59" fmla="*/ 154 h 318"/>
                <a:gd name="T60" fmla="*/ 480 w 510"/>
                <a:gd name="T61" fmla="*/ 180 h 318"/>
                <a:gd name="T62" fmla="*/ 490 w 510"/>
                <a:gd name="T63" fmla="*/ 206 h 318"/>
                <a:gd name="T64" fmla="*/ 500 w 510"/>
                <a:gd name="T65" fmla="*/ 234 h 318"/>
                <a:gd name="T66" fmla="*/ 506 w 510"/>
                <a:gd name="T67" fmla="*/ 262 h 318"/>
                <a:gd name="T68" fmla="*/ 510 w 510"/>
                <a:gd name="T69" fmla="*/ 290 h 318"/>
                <a:gd name="T70" fmla="*/ 510 w 510"/>
                <a:gd name="T71" fmla="*/ 316 h 318"/>
                <a:gd name="T72" fmla="*/ 510 w 510"/>
                <a:gd name="T73" fmla="*/ 318 h 318"/>
                <a:gd name="T74" fmla="*/ 0 w 510"/>
                <a:gd name="T7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0" h="318">
                  <a:moveTo>
                    <a:pt x="0" y="318"/>
                  </a:moveTo>
                  <a:lnTo>
                    <a:pt x="0" y="316"/>
                  </a:lnTo>
                  <a:lnTo>
                    <a:pt x="0" y="316"/>
                  </a:lnTo>
                  <a:lnTo>
                    <a:pt x="2" y="290"/>
                  </a:lnTo>
                  <a:lnTo>
                    <a:pt x="6" y="262"/>
                  </a:lnTo>
                  <a:lnTo>
                    <a:pt x="12" y="234"/>
                  </a:lnTo>
                  <a:lnTo>
                    <a:pt x="20" y="206"/>
                  </a:lnTo>
                  <a:lnTo>
                    <a:pt x="30" y="180"/>
                  </a:lnTo>
                  <a:lnTo>
                    <a:pt x="44" y="154"/>
                  </a:lnTo>
                  <a:lnTo>
                    <a:pt x="58" y="128"/>
                  </a:lnTo>
                  <a:lnTo>
                    <a:pt x="74" y="104"/>
                  </a:lnTo>
                  <a:lnTo>
                    <a:pt x="92" y="82"/>
                  </a:lnTo>
                  <a:lnTo>
                    <a:pt x="112" y="62"/>
                  </a:lnTo>
                  <a:lnTo>
                    <a:pt x="134" y="44"/>
                  </a:lnTo>
                  <a:lnTo>
                    <a:pt x="156" y="28"/>
                  </a:lnTo>
                  <a:lnTo>
                    <a:pt x="180" y="16"/>
                  </a:lnTo>
                  <a:lnTo>
                    <a:pt x="204" y="8"/>
                  </a:lnTo>
                  <a:lnTo>
                    <a:pt x="230" y="2"/>
                  </a:lnTo>
                  <a:lnTo>
                    <a:pt x="256" y="0"/>
                  </a:lnTo>
                  <a:lnTo>
                    <a:pt x="256" y="0"/>
                  </a:lnTo>
                  <a:lnTo>
                    <a:pt x="282" y="2"/>
                  </a:lnTo>
                  <a:lnTo>
                    <a:pt x="306" y="8"/>
                  </a:lnTo>
                  <a:lnTo>
                    <a:pt x="332" y="16"/>
                  </a:lnTo>
                  <a:lnTo>
                    <a:pt x="354" y="28"/>
                  </a:lnTo>
                  <a:lnTo>
                    <a:pt x="376" y="44"/>
                  </a:lnTo>
                  <a:lnTo>
                    <a:pt x="398" y="62"/>
                  </a:lnTo>
                  <a:lnTo>
                    <a:pt x="418" y="82"/>
                  </a:lnTo>
                  <a:lnTo>
                    <a:pt x="436" y="104"/>
                  </a:lnTo>
                  <a:lnTo>
                    <a:pt x="452" y="128"/>
                  </a:lnTo>
                  <a:lnTo>
                    <a:pt x="466" y="154"/>
                  </a:lnTo>
                  <a:lnTo>
                    <a:pt x="480" y="180"/>
                  </a:lnTo>
                  <a:lnTo>
                    <a:pt x="490" y="206"/>
                  </a:lnTo>
                  <a:lnTo>
                    <a:pt x="500" y="234"/>
                  </a:lnTo>
                  <a:lnTo>
                    <a:pt x="506" y="262"/>
                  </a:lnTo>
                  <a:lnTo>
                    <a:pt x="510" y="290"/>
                  </a:lnTo>
                  <a:lnTo>
                    <a:pt x="510" y="316"/>
                  </a:lnTo>
                  <a:lnTo>
                    <a:pt x="510" y="318"/>
                  </a:lnTo>
                  <a:lnTo>
                    <a:pt x="0" y="318"/>
                  </a:lnTo>
                  <a:close/>
                </a:path>
              </a:pathLst>
            </a:custGeom>
            <a:solidFill>
              <a:schemeClr val="accent1">
                <a:lumMod val="50000"/>
              </a:schemeClr>
            </a:solidFill>
            <a:ln w="7534" cap="flat">
              <a:noFill/>
              <a:prstDash val="solid"/>
              <a:miter/>
            </a:ln>
          </p:spPr>
          <p:txBody>
            <a:bodyPr rtlCol="0" anchor="ct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ndParaRPr>
            </a:p>
          </p:txBody>
        </p:sp>
        <p:sp>
          <p:nvSpPr>
            <p:cNvPr id="1278" name="Freeform 11">
              <a:extLst>
                <a:ext uri="{FF2B5EF4-FFF2-40B4-BE49-F238E27FC236}">
                  <a16:creationId xmlns:a16="http://schemas.microsoft.com/office/drawing/2014/main" id="{D88DB6BB-2AED-B191-443B-2AE09462AC19}"/>
                </a:ext>
              </a:extLst>
            </p:cNvPr>
            <p:cNvSpPr>
              <a:spLocks/>
            </p:cNvSpPr>
            <p:nvPr/>
          </p:nvSpPr>
          <p:spPr bwMode="auto">
            <a:xfrm rot="16200000">
              <a:off x="422217" y="1332678"/>
              <a:ext cx="367209" cy="425566"/>
            </a:xfrm>
            <a:custGeom>
              <a:avLst/>
              <a:gdLst>
                <a:gd name="T0" fmla="*/ 2092 w 2578"/>
                <a:gd name="T1" fmla="*/ 756 h 3058"/>
                <a:gd name="T2" fmla="*/ 1912 w 2578"/>
                <a:gd name="T3" fmla="*/ 612 h 3058"/>
                <a:gd name="T4" fmla="*/ 1854 w 2578"/>
                <a:gd name="T5" fmla="*/ 554 h 3058"/>
                <a:gd name="T6" fmla="*/ 1822 w 2578"/>
                <a:gd name="T7" fmla="*/ 484 h 3058"/>
                <a:gd name="T8" fmla="*/ 1810 w 2578"/>
                <a:gd name="T9" fmla="*/ 374 h 3058"/>
                <a:gd name="T10" fmla="*/ 1808 w 2578"/>
                <a:gd name="T11" fmla="*/ 316 h 3058"/>
                <a:gd name="T12" fmla="*/ 1820 w 2578"/>
                <a:gd name="T13" fmla="*/ 234 h 3058"/>
                <a:gd name="T14" fmla="*/ 1852 w 2578"/>
                <a:gd name="T15" fmla="*/ 154 h 3058"/>
                <a:gd name="T16" fmla="*/ 1900 w 2578"/>
                <a:gd name="T17" fmla="*/ 82 h 3058"/>
                <a:gd name="T18" fmla="*/ 1964 w 2578"/>
                <a:gd name="T19" fmla="*/ 28 h 3058"/>
                <a:gd name="T20" fmla="*/ 2038 w 2578"/>
                <a:gd name="T21" fmla="*/ 2 h 3058"/>
                <a:gd name="T22" fmla="*/ 1926 w 2578"/>
                <a:gd name="T23" fmla="*/ 0 h 3058"/>
                <a:gd name="T24" fmla="*/ 1648 w 2578"/>
                <a:gd name="T25" fmla="*/ 12 h 3058"/>
                <a:gd name="T26" fmla="*/ 1402 w 2578"/>
                <a:gd name="T27" fmla="*/ 26 h 3058"/>
                <a:gd name="T28" fmla="*/ 1288 w 2578"/>
                <a:gd name="T29" fmla="*/ 26 h 3058"/>
                <a:gd name="T30" fmla="*/ 1084 w 2578"/>
                <a:gd name="T31" fmla="*/ 22 h 3058"/>
                <a:gd name="T32" fmla="*/ 850 w 2578"/>
                <a:gd name="T33" fmla="*/ 8 h 3058"/>
                <a:gd name="T34" fmla="*/ 514 w 2578"/>
                <a:gd name="T35" fmla="*/ 0 h 3058"/>
                <a:gd name="T36" fmla="*/ 566 w 2578"/>
                <a:gd name="T37" fmla="*/ 8 h 3058"/>
                <a:gd name="T38" fmla="*/ 636 w 2578"/>
                <a:gd name="T39" fmla="*/ 44 h 3058"/>
                <a:gd name="T40" fmla="*/ 694 w 2578"/>
                <a:gd name="T41" fmla="*/ 104 h 3058"/>
                <a:gd name="T42" fmla="*/ 738 w 2578"/>
                <a:gd name="T43" fmla="*/ 180 h 3058"/>
                <a:gd name="T44" fmla="*/ 764 w 2578"/>
                <a:gd name="T45" fmla="*/ 262 h 3058"/>
                <a:gd name="T46" fmla="*/ 770 w 2578"/>
                <a:gd name="T47" fmla="*/ 324 h 3058"/>
                <a:gd name="T48" fmla="*/ 766 w 2578"/>
                <a:gd name="T49" fmla="*/ 416 h 3058"/>
                <a:gd name="T50" fmla="*/ 746 w 2578"/>
                <a:gd name="T51" fmla="*/ 510 h 3058"/>
                <a:gd name="T52" fmla="*/ 708 w 2578"/>
                <a:gd name="T53" fmla="*/ 572 h 3058"/>
                <a:gd name="T54" fmla="*/ 606 w 2578"/>
                <a:gd name="T55" fmla="*/ 658 h 3058"/>
                <a:gd name="T56" fmla="*/ 436 w 2578"/>
                <a:gd name="T57" fmla="*/ 802 h 3058"/>
                <a:gd name="T58" fmla="*/ 386 w 2578"/>
                <a:gd name="T59" fmla="*/ 848 h 3058"/>
                <a:gd name="T60" fmla="*/ 254 w 2578"/>
                <a:gd name="T61" fmla="*/ 1000 h 3058"/>
                <a:gd name="T62" fmla="*/ 148 w 2578"/>
                <a:gd name="T63" fmla="*/ 1170 h 3058"/>
                <a:gd name="T64" fmla="*/ 68 w 2578"/>
                <a:gd name="T65" fmla="*/ 1356 h 3058"/>
                <a:gd name="T66" fmla="*/ 18 w 2578"/>
                <a:gd name="T67" fmla="*/ 1556 h 3058"/>
                <a:gd name="T68" fmla="*/ 0 w 2578"/>
                <a:gd name="T69" fmla="*/ 1768 h 3058"/>
                <a:gd name="T70" fmla="*/ 6 w 2578"/>
                <a:gd name="T71" fmla="*/ 1900 h 3058"/>
                <a:gd name="T72" fmla="*/ 40 w 2578"/>
                <a:gd name="T73" fmla="*/ 2090 h 3058"/>
                <a:gd name="T74" fmla="*/ 102 w 2578"/>
                <a:gd name="T75" fmla="*/ 2270 h 3058"/>
                <a:gd name="T76" fmla="*/ 186 w 2578"/>
                <a:gd name="T77" fmla="*/ 2436 h 3058"/>
                <a:gd name="T78" fmla="*/ 294 w 2578"/>
                <a:gd name="T79" fmla="*/ 2588 h 3058"/>
                <a:gd name="T80" fmla="*/ 422 w 2578"/>
                <a:gd name="T81" fmla="*/ 2722 h 3058"/>
                <a:gd name="T82" fmla="*/ 568 w 2578"/>
                <a:gd name="T83" fmla="*/ 2836 h 3058"/>
                <a:gd name="T84" fmla="*/ 730 w 2578"/>
                <a:gd name="T85" fmla="*/ 2930 h 3058"/>
                <a:gd name="T86" fmla="*/ 906 w 2578"/>
                <a:gd name="T87" fmla="*/ 3000 h 3058"/>
                <a:gd name="T88" fmla="*/ 1092 w 2578"/>
                <a:gd name="T89" fmla="*/ 3042 h 3058"/>
                <a:gd name="T90" fmla="*/ 1288 w 2578"/>
                <a:gd name="T91" fmla="*/ 3058 h 3058"/>
                <a:gd name="T92" fmla="*/ 1420 w 2578"/>
                <a:gd name="T93" fmla="*/ 3050 h 3058"/>
                <a:gd name="T94" fmla="*/ 1610 w 2578"/>
                <a:gd name="T95" fmla="*/ 3016 h 3058"/>
                <a:gd name="T96" fmla="*/ 1790 w 2578"/>
                <a:gd name="T97" fmla="*/ 2956 h 3058"/>
                <a:gd name="T98" fmla="*/ 1956 w 2578"/>
                <a:gd name="T99" fmla="*/ 2870 h 3058"/>
                <a:gd name="T100" fmla="*/ 2108 w 2578"/>
                <a:gd name="T101" fmla="*/ 2762 h 3058"/>
                <a:gd name="T102" fmla="*/ 2242 w 2578"/>
                <a:gd name="T103" fmla="*/ 2634 h 3058"/>
                <a:gd name="T104" fmla="*/ 2358 w 2578"/>
                <a:gd name="T105" fmla="*/ 2488 h 3058"/>
                <a:gd name="T106" fmla="*/ 2450 w 2578"/>
                <a:gd name="T107" fmla="*/ 2328 h 3058"/>
                <a:gd name="T108" fmla="*/ 2520 w 2578"/>
                <a:gd name="T109" fmla="*/ 2152 h 3058"/>
                <a:gd name="T110" fmla="*/ 2562 w 2578"/>
                <a:gd name="T111" fmla="*/ 1964 h 3058"/>
                <a:gd name="T112" fmla="*/ 2578 w 2578"/>
                <a:gd name="T113" fmla="*/ 1768 h 3058"/>
                <a:gd name="T114" fmla="*/ 2570 w 2578"/>
                <a:gd name="T115" fmla="*/ 1626 h 3058"/>
                <a:gd name="T116" fmla="*/ 2530 w 2578"/>
                <a:gd name="T117" fmla="*/ 1422 h 3058"/>
                <a:gd name="T118" fmla="*/ 2460 w 2578"/>
                <a:gd name="T119" fmla="*/ 1230 h 3058"/>
                <a:gd name="T120" fmla="*/ 2362 w 2578"/>
                <a:gd name="T121" fmla="*/ 1054 h 3058"/>
                <a:gd name="T122" fmla="*/ 2238 w 2578"/>
                <a:gd name="T123" fmla="*/ 896 h 3058"/>
                <a:gd name="T124" fmla="*/ 2142 w 2578"/>
                <a:gd name="T125" fmla="*/ 802 h 3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78" h="3058">
                  <a:moveTo>
                    <a:pt x="2142" y="802"/>
                  </a:moveTo>
                  <a:lnTo>
                    <a:pt x="2142" y="802"/>
                  </a:lnTo>
                  <a:lnTo>
                    <a:pt x="2092" y="756"/>
                  </a:lnTo>
                  <a:lnTo>
                    <a:pt x="2046" y="718"/>
                  </a:lnTo>
                  <a:lnTo>
                    <a:pt x="1970" y="658"/>
                  </a:lnTo>
                  <a:lnTo>
                    <a:pt x="1912" y="612"/>
                  </a:lnTo>
                  <a:lnTo>
                    <a:pt x="1890" y="592"/>
                  </a:lnTo>
                  <a:lnTo>
                    <a:pt x="1870" y="572"/>
                  </a:lnTo>
                  <a:lnTo>
                    <a:pt x="1854" y="554"/>
                  </a:lnTo>
                  <a:lnTo>
                    <a:pt x="1842" y="532"/>
                  </a:lnTo>
                  <a:lnTo>
                    <a:pt x="1830" y="510"/>
                  </a:lnTo>
                  <a:lnTo>
                    <a:pt x="1822" y="484"/>
                  </a:lnTo>
                  <a:lnTo>
                    <a:pt x="1816" y="452"/>
                  </a:lnTo>
                  <a:lnTo>
                    <a:pt x="1812" y="416"/>
                  </a:lnTo>
                  <a:lnTo>
                    <a:pt x="1810" y="374"/>
                  </a:lnTo>
                  <a:lnTo>
                    <a:pt x="1808" y="324"/>
                  </a:lnTo>
                  <a:lnTo>
                    <a:pt x="1808" y="316"/>
                  </a:lnTo>
                  <a:lnTo>
                    <a:pt x="1808" y="316"/>
                  </a:lnTo>
                  <a:lnTo>
                    <a:pt x="1810" y="290"/>
                  </a:lnTo>
                  <a:lnTo>
                    <a:pt x="1814" y="262"/>
                  </a:lnTo>
                  <a:lnTo>
                    <a:pt x="1820" y="234"/>
                  </a:lnTo>
                  <a:lnTo>
                    <a:pt x="1828" y="206"/>
                  </a:lnTo>
                  <a:lnTo>
                    <a:pt x="1838" y="180"/>
                  </a:lnTo>
                  <a:lnTo>
                    <a:pt x="1852" y="154"/>
                  </a:lnTo>
                  <a:lnTo>
                    <a:pt x="1866" y="128"/>
                  </a:lnTo>
                  <a:lnTo>
                    <a:pt x="1882" y="104"/>
                  </a:lnTo>
                  <a:lnTo>
                    <a:pt x="1900" y="82"/>
                  </a:lnTo>
                  <a:lnTo>
                    <a:pt x="1920" y="62"/>
                  </a:lnTo>
                  <a:lnTo>
                    <a:pt x="1942" y="44"/>
                  </a:lnTo>
                  <a:lnTo>
                    <a:pt x="1964" y="28"/>
                  </a:lnTo>
                  <a:lnTo>
                    <a:pt x="1988" y="16"/>
                  </a:lnTo>
                  <a:lnTo>
                    <a:pt x="2012" y="8"/>
                  </a:lnTo>
                  <a:lnTo>
                    <a:pt x="2038" y="2"/>
                  </a:lnTo>
                  <a:lnTo>
                    <a:pt x="2064" y="0"/>
                  </a:lnTo>
                  <a:lnTo>
                    <a:pt x="2064" y="0"/>
                  </a:lnTo>
                  <a:lnTo>
                    <a:pt x="1926" y="0"/>
                  </a:lnTo>
                  <a:lnTo>
                    <a:pt x="1818" y="4"/>
                  </a:lnTo>
                  <a:lnTo>
                    <a:pt x="1728" y="8"/>
                  </a:lnTo>
                  <a:lnTo>
                    <a:pt x="1648" y="12"/>
                  </a:lnTo>
                  <a:lnTo>
                    <a:pt x="1574" y="18"/>
                  </a:lnTo>
                  <a:lnTo>
                    <a:pt x="1494" y="22"/>
                  </a:lnTo>
                  <a:lnTo>
                    <a:pt x="1402" y="26"/>
                  </a:lnTo>
                  <a:lnTo>
                    <a:pt x="1288" y="26"/>
                  </a:lnTo>
                  <a:lnTo>
                    <a:pt x="1288" y="26"/>
                  </a:lnTo>
                  <a:lnTo>
                    <a:pt x="1288" y="26"/>
                  </a:lnTo>
                  <a:lnTo>
                    <a:pt x="1288" y="26"/>
                  </a:lnTo>
                  <a:lnTo>
                    <a:pt x="1176" y="26"/>
                  </a:lnTo>
                  <a:lnTo>
                    <a:pt x="1084" y="22"/>
                  </a:lnTo>
                  <a:lnTo>
                    <a:pt x="1004" y="18"/>
                  </a:lnTo>
                  <a:lnTo>
                    <a:pt x="928" y="12"/>
                  </a:lnTo>
                  <a:lnTo>
                    <a:pt x="850" y="8"/>
                  </a:lnTo>
                  <a:lnTo>
                    <a:pt x="760" y="4"/>
                  </a:lnTo>
                  <a:lnTo>
                    <a:pt x="650" y="0"/>
                  </a:lnTo>
                  <a:lnTo>
                    <a:pt x="514" y="0"/>
                  </a:lnTo>
                  <a:lnTo>
                    <a:pt x="514" y="0"/>
                  </a:lnTo>
                  <a:lnTo>
                    <a:pt x="540" y="2"/>
                  </a:lnTo>
                  <a:lnTo>
                    <a:pt x="566" y="8"/>
                  </a:lnTo>
                  <a:lnTo>
                    <a:pt x="590" y="16"/>
                  </a:lnTo>
                  <a:lnTo>
                    <a:pt x="614" y="28"/>
                  </a:lnTo>
                  <a:lnTo>
                    <a:pt x="636" y="44"/>
                  </a:lnTo>
                  <a:lnTo>
                    <a:pt x="656" y="62"/>
                  </a:lnTo>
                  <a:lnTo>
                    <a:pt x="676" y="82"/>
                  </a:lnTo>
                  <a:lnTo>
                    <a:pt x="694" y="104"/>
                  </a:lnTo>
                  <a:lnTo>
                    <a:pt x="712" y="128"/>
                  </a:lnTo>
                  <a:lnTo>
                    <a:pt x="726" y="154"/>
                  </a:lnTo>
                  <a:lnTo>
                    <a:pt x="738" y="180"/>
                  </a:lnTo>
                  <a:lnTo>
                    <a:pt x="750" y="206"/>
                  </a:lnTo>
                  <a:lnTo>
                    <a:pt x="758" y="234"/>
                  </a:lnTo>
                  <a:lnTo>
                    <a:pt x="764" y="262"/>
                  </a:lnTo>
                  <a:lnTo>
                    <a:pt x="768" y="290"/>
                  </a:lnTo>
                  <a:lnTo>
                    <a:pt x="770" y="316"/>
                  </a:lnTo>
                  <a:lnTo>
                    <a:pt x="770" y="324"/>
                  </a:lnTo>
                  <a:lnTo>
                    <a:pt x="770" y="324"/>
                  </a:lnTo>
                  <a:lnTo>
                    <a:pt x="768" y="374"/>
                  </a:lnTo>
                  <a:lnTo>
                    <a:pt x="766" y="416"/>
                  </a:lnTo>
                  <a:lnTo>
                    <a:pt x="760" y="452"/>
                  </a:lnTo>
                  <a:lnTo>
                    <a:pt x="754" y="484"/>
                  </a:lnTo>
                  <a:lnTo>
                    <a:pt x="746" y="510"/>
                  </a:lnTo>
                  <a:lnTo>
                    <a:pt x="736" y="532"/>
                  </a:lnTo>
                  <a:lnTo>
                    <a:pt x="724" y="554"/>
                  </a:lnTo>
                  <a:lnTo>
                    <a:pt x="708" y="572"/>
                  </a:lnTo>
                  <a:lnTo>
                    <a:pt x="688" y="592"/>
                  </a:lnTo>
                  <a:lnTo>
                    <a:pt x="664" y="612"/>
                  </a:lnTo>
                  <a:lnTo>
                    <a:pt x="606" y="658"/>
                  </a:lnTo>
                  <a:lnTo>
                    <a:pt x="532" y="718"/>
                  </a:lnTo>
                  <a:lnTo>
                    <a:pt x="486" y="756"/>
                  </a:lnTo>
                  <a:lnTo>
                    <a:pt x="436" y="802"/>
                  </a:lnTo>
                  <a:lnTo>
                    <a:pt x="436" y="802"/>
                  </a:lnTo>
                  <a:lnTo>
                    <a:pt x="436" y="802"/>
                  </a:lnTo>
                  <a:lnTo>
                    <a:pt x="386" y="848"/>
                  </a:lnTo>
                  <a:lnTo>
                    <a:pt x="340" y="896"/>
                  </a:lnTo>
                  <a:lnTo>
                    <a:pt x="296" y="946"/>
                  </a:lnTo>
                  <a:lnTo>
                    <a:pt x="254" y="1000"/>
                  </a:lnTo>
                  <a:lnTo>
                    <a:pt x="216" y="1054"/>
                  </a:lnTo>
                  <a:lnTo>
                    <a:pt x="180" y="1110"/>
                  </a:lnTo>
                  <a:lnTo>
                    <a:pt x="148" y="1170"/>
                  </a:lnTo>
                  <a:lnTo>
                    <a:pt x="118" y="1230"/>
                  </a:lnTo>
                  <a:lnTo>
                    <a:pt x="90" y="1292"/>
                  </a:lnTo>
                  <a:lnTo>
                    <a:pt x="68" y="1356"/>
                  </a:lnTo>
                  <a:lnTo>
                    <a:pt x="48" y="1422"/>
                  </a:lnTo>
                  <a:lnTo>
                    <a:pt x="30" y="1488"/>
                  </a:lnTo>
                  <a:lnTo>
                    <a:pt x="18" y="1556"/>
                  </a:lnTo>
                  <a:lnTo>
                    <a:pt x="8" y="1626"/>
                  </a:lnTo>
                  <a:lnTo>
                    <a:pt x="2" y="1696"/>
                  </a:lnTo>
                  <a:lnTo>
                    <a:pt x="0" y="1768"/>
                  </a:lnTo>
                  <a:lnTo>
                    <a:pt x="0" y="1768"/>
                  </a:lnTo>
                  <a:lnTo>
                    <a:pt x="2" y="1834"/>
                  </a:lnTo>
                  <a:lnTo>
                    <a:pt x="6" y="1900"/>
                  </a:lnTo>
                  <a:lnTo>
                    <a:pt x="14" y="1964"/>
                  </a:lnTo>
                  <a:lnTo>
                    <a:pt x="26" y="2028"/>
                  </a:lnTo>
                  <a:lnTo>
                    <a:pt x="40" y="2090"/>
                  </a:lnTo>
                  <a:lnTo>
                    <a:pt x="58" y="2152"/>
                  </a:lnTo>
                  <a:lnTo>
                    <a:pt x="78" y="2212"/>
                  </a:lnTo>
                  <a:lnTo>
                    <a:pt x="102" y="2270"/>
                  </a:lnTo>
                  <a:lnTo>
                    <a:pt x="128" y="2328"/>
                  </a:lnTo>
                  <a:lnTo>
                    <a:pt x="156" y="2382"/>
                  </a:lnTo>
                  <a:lnTo>
                    <a:pt x="186" y="2436"/>
                  </a:lnTo>
                  <a:lnTo>
                    <a:pt x="220" y="2488"/>
                  </a:lnTo>
                  <a:lnTo>
                    <a:pt x="256" y="2540"/>
                  </a:lnTo>
                  <a:lnTo>
                    <a:pt x="294" y="2588"/>
                  </a:lnTo>
                  <a:lnTo>
                    <a:pt x="334" y="2634"/>
                  </a:lnTo>
                  <a:lnTo>
                    <a:pt x="378" y="2680"/>
                  </a:lnTo>
                  <a:lnTo>
                    <a:pt x="422" y="2722"/>
                  </a:lnTo>
                  <a:lnTo>
                    <a:pt x="470" y="2762"/>
                  </a:lnTo>
                  <a:lnTo>
                    <a:pt x="518" y="2802"/>
                  </a:lnTo>
                  <a:lnTo>
                    <a:pt x="568" y="2836"/>
                  </a:lnTo>
                  <a:lnTo>
                    <a:pt x="620" y="2870"/>
                  </a:lnTo>
                  <a:lnTo>
                    <a:pt x="674" y="2902"/>
                  </a:lnTo>
                  <a:lnTo>
                    <a:pt x="730" y="2930"/>
                  </a:lnTo>
                  <a:lnTo>
                    <a:pt x="788" y="2956"/>
                  </a:lnTo>
                  <a:lnTo>
                    <a:pt x="846" y="2978"/>
                  </a:lnTo>
                  <a:lnTo>
                    <a:pt x="906" y="3000"/>
                  </a:lnTo>
                  <a:lnTo>
                    <a:pt x="966" y="3016"/>
                  </a:lnTo>
                  <a:lnTo>
                    <a:pt x="1030" y="3030"/>
                  </a:lnTo>
                  <a:lnTo>
                    <a:pt x="1092" y="3042"/>
                  </a:lnTo>
                  <a:lnTo>
                    <a:pt x="1156" y="3050"/>
                  </a:lnTo>
                  <a:lnTo>
                    <a:pt x="1222" y="3056"/>
                  </a:lnTo>
                  <a:lnTo>
                    <a:pt x="1288" y="3058"/>
                  </a:lnTo>
                  <a:lnTo>
                    <a:pt x="1288" y="3058"/>
                  </a:lnTo>
                  <a:lnTo>
                    <a:pt x="1356" y="3056"/>
                  </a:lnTo>
                  <a:lnTo>
                    <a:pt x="1420" y="3050"/>
                  </a:lnTo>
                  <a:lnTo>
                    <a:pt x="1484" y="3042"/>
                  </a:lnTo>
                  <a:lnTo>
                    <a:pt x="1548" y="3030"/>
                  </a:lnTo>
                  <a:lnTo>
                    <a:pt x="1610" y="3016"/>
                  </a:lnTo>
                  <a:lnTo>
                    <a:pt x="1672" y="3000"/>
                  </a:lnTo>
                  <a:lnTo>
                    <a:pt x="1732" y="2978"/>
                  </a:lnTo>
                  <a:lnTo>
                    <a:pt x="1790" y="2956"/>
                  </a:lnTo>
                  <a:lnTo>
                    <a:pt x="1848" y="2930"/>
                  </a:lnTo>
                  <a:lnTo>
                    <a:pt x="1902" y="2902"/>
                  </a:lnTo>
                  <a:lnTo>
                    <a:pt x="1956" y="2870"/>
                  </a:lnTo>
                  <a:lnTo>
                    <a:pt x="2010" y="2836"/>
                  </a:lnTo>
                  <a:lnTo>
                    <a:pt x="2060" y="2802"/>
                  </a:lnTo>
                  <a:lnTo>
                    <a:pt x="2108" y="2762"/>
                  </a:lnTo>
                  <a:lnTo>
                    <a:pt x="2156" y="2722"/>
                  </a:lnTo>
                  <a:lnTo>
                    <a:pt x="2200" y="2680"/>
                  </a:lnTo>
                  <a:lnTo>
                    <a:pt x="2242" y="2634"/>
                  </a:lnTo>
                  <a:lnTo>
                    <a:pt x="2284" y="2588"/>
                  </a:lnTo>
                  <a:lnTo>
                    <a:pt x="2322" y="2540"/>
                  </a:lnTo>
                  <a:lnTo>
                    <a:pt x="2358" y="2488"/>
                  </a:lnTo>
                  <a:lnTo>
                    <a:pt x="2390" y="2436"/>
                  </a:lnTo>
                  <a:lnTo>
                    <a:pt x="2422" y="2382"/>
                  </a:lnTo>
                  <a:lnTo>
                    <a:pt x="2450" y="2328"/>
                  </a:lnTo>
                  <a:lnTo>
                    <a:pt x="2476" y="2270"/>
                  </a:lnTo>
                  <a:lnTo>
                    <a:pt x="2500" y="2212"/>
                  </a:lnTo>
                  <a:lnTo>
                    <a:pt x="2520" y="2152"/>
                  </a:lnTo>
                  <a:lnTo>
                    <a:pt x="2536" y="2090"/>
                  </a:lnTo>
                  <a:lnTo>
                    <a:pt x="2552" y="2028"/>
                  </a:lnTo>
                  <a:lnTo>
                    <a:pt x="2562" y="1964"/>
                  </a:lnTo>
                  <a:lnTo>
                    <a:pt x="2570" y="1900"/>
                  </a:lnTo>
                  <a:lnTo>
                    <a:pt x="2576" y="1834"/>
                  </a:lnTo>
                  <a:lnTo>
                    <a:pt x="2578" y="1768"/>
                  </a:lnTo>
                  <a:lnTo>
                    <a:pt x="2578" y="1768"/>
                  </a:lnTo>
                  <a:lnTo>
                    <a:pt x="2576" y="1696"/>
                  </a:lnTo>
                  <a:lnTo>
                    <a:pt x="2570" y="1626"/>
                  </a:lnTo>
                  <a:lnTo>
                    <a:pt x="2560" y="1556"/>
                  </a:lnTo>
                  <a:lnTo>
                    <a:pt x="2546" y="1488"/>
                  </a:lnTo>
                  <a:lnTo>
                    <a:pt x="2530" y="1422"/>
                  </a:lnTo>
                  <a:lnTo>
                    <a:pt x="2510" y="1356"/>
                  </a:lnTo>
                  <a:lnTo>
                    <a:pt x="2486" y="1292"/>
                  </a:lnTo>
                  <a:lnTo>
                    <a:pt x="2460" y="1230"/>
                  </a:lnTo>
                  <a:lnTo>
                    <a:pt x="2430" y="1170"/>
                  </a:lnTo>
                  <a:lnTo>
                    <a:pt x="2396" y="1110"/>
                  </a:lnTo>
                  <a:lnTo>
                    <a:pt x="2362" y="1054"/>
                  </a:lnTo>
                  <a:lnTo>
                    <a:pt x="2322" y="1000"/>
                  </a:lnTo>
                  <a:lnTo>
                    <a:pt x="2282" y="946"/>
                  </a:lnTo>
                  <a:lnTo>
                    <a:pt x="2238" y="896"/>
                  </a:lnTo>
                  <a:lnTo>
                    <a:pt x="2190" y="848"/>
                  </a:lnTo>
                  <a:lnTo>
                    <a:pt x="2142" y="802"/>
                  </a:lnTo>
                  <a:lnTo>
                    <a:pt x="2142" y="802"/>
                  </a:lnTo>
                  <a:close/>
                </a:path>
              </a:pathLst>
            </a:custGeom>
            <a:solidFill>
              <a:schemeClr val="accent1"/>
            </a:solidFill>
            <a:ln>
              <a:noFill/>
            </a:ln>
            <a:effectLst/>
          </p:spPr>
          <p:txBody>
            <a:bodyPr vert="horz" wrap="square" lIns="35609" tIns="17804" rIns="35609" bIns="17804" numCol="1" anchor="t" anchorCtr="0" compatLnSpc="1">
              <a:prstTxWarp prst="textNoShape">
                <a:avLst/>
              </a:prstTxWarp>
            </a:bodyP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E4E4"/>
                </a:solidFill>
                <a:effectLst/>
                <a:uLnTx/>
                <a:uFillTx/>
                <a:latin typeface="Avenir Next LT Pro"/>
                <a:ea typeface="Open Sans" panose="020B0606030504020204" pitchFamily="34" charset="0"/>
                <a:cs typeface="Open Sans" panose="020B0606030504020204" pitchFamily="34" charset="0"/>
              </a:endParaRPr>
            </a:p>
          </p:txBody>
        </p:sp>
        <p:sp>
          <p:nvSpPr>
            <p:cNvPr id="1279" name="Oval 1278">
              <a:extLst>
                <a:ext uri="{FF2B5EF4-FFF2-40B4-BE49-F238E27FC236}">
                  <a16:creationId xmlns:a16="http://schemas.microsoft.com/office/drawing/2014/main" id="{6843B4D9-20E0-0BD7-0EB3-7E39D736A39F}"/>
                </a:ext>
              </a:extLst>
            </p:cNvPr>
            <p:cNvSpPr/>
            <p:nvPr/>
          </p:nvSpPr>
          <p:spPr bwMode="ltGray">
            <a:xfrm>
              <a:off x="492523" y="1400770"/>
              <a:ext cx="289383" cy="289383"/>
            </a:xfrm>
            <a:prstGeom prst="ellipse">
              <a:avLst/>
            </a:prstGeom>
            <a:solidFill>
              <a:srgbClr val="FFFFFF"/>
            </a:solidFill>
            <a:ln w="12700">
              <a:noFill/>
              <a:round/>
              <a:headEnd/>
              <a:tailEnd/>
            </a:ln>
            <a:effectLst/>
          </p:spPr>
          <p:txBody>
            <a:bodyPr wrap="none" lIns="0" tIns="0" rIns="0" bIns="0" rtlCol="0" anchor="ctr">
              <a:noAutofit/>
            </a:bodyPr>
            <a:lstStyle/>
            <a:p>
              <a:pPr marL="0" marR="0" lvl="0" indent="0" algn="ctr" defTabSz="289315"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ndParaRPr>
            </a:p>
          </p:txBody>
        </p:sp>
      </p:grpSp>
      <p:sp>
        <p:nvSpPr>
          <p:cNvPr id="43" name="Title 42">
            <a:extLst>
              <a:ext uri="{FF2B5EF4-FFF2-40B4-BE49-F238E27FC236}">
                <a16:creationId xmlns:a16="http://schemas.microsoft.com/office/drawing/2014/main" id="{5C563C81-7E35-0B6A-BEA6-1040C9210AC2}"/>
              </a:ext>
            </a:extLst>
          </p:cNvPr>
          <p:cNvSpPr>
            <a:spLocks noGrp="1"/>
          </p:cNvSpPr>
          <p:nvPr>
            <p:ph type="title"/>
          </p:nvPr>
        </p:nvSpPr>
        <p:spPr>
          <a:xfrm>
            <a:off x="559716" y="222048"/>
            <a:ext cx="11070494" cy="1016873"/>
          </a:xfrm>
        </p:spPr>
        <p:txBody>
          <a:bodyPr vert="horz"/>
          <a:lstStyle/>
          <a:p>
            <a:r>
              <a:rPr lang="en-US"/>
              <a:t>Odevo is THE trusted partner taking care of peoples’ most valuable asset</a:t>
            </a:r>
          </a:p>
        </p:txBody>
      </p:sp>
      <p:pic>
        <p:nvPicPr>
          <p:cNvPr id="5" name="Picture 13" descr="A picture containing sky, outdoor, road, building&#10;&#10;Description automatically generated">
            <a:extLst>
              <a:ext uri="{FF2B5EF4-FFF2-40B4-BE49-F238E27FC236}">
                <a16:creationId xmlns:a16="http://schemas.microsoft.com/office/drawing/2014/main" id="{D2334510-C480-4F64-EC42-EEC49C3AE205}"/>
              </a:ext>
            </a:extLst>
          </p:cNvPr>
          <p:cNvPicPr>
            <a:picLocks/>
          </p:cNvPicPr>
          <p:nvPr/>
        </p:nvPicPr>
        <p:blipFill rotWithShape="1">
          <a:blip r:embed="rId9" cstate="print">
            <a:extLst>
              <a:ext uri="{28A0092B-C50C-407E-A947-70E740481C1C}">
                <a14:useLocalDpi xmlns:a14="http://schemas.microsoft.com/office/drawing/2010/main"/>
              </a:ext>
            </a:extLst>
          </a:blip>
          <a:srcRect l="18990" r="2421" b="4590"/>
          <a:stretch/>
        </p:blipFill>
        <p:spPr>
          <a:xfrm>
            <a:off x="8647329" y="3825638"/>
            <a:ext cx="2034445" cy="2428271"/>
          </a:xfrm>
          <a:prstGeom prst="roundRect">
            <a:avLst>
              <a:gd name="adj" fmla="val 2077"/>
            </a:avLst>
          </a:prstGeom>
          <a:ln w="28575">
            <a:solidFill>
              <a:schemeClr val="bg1"/>
            </a:solidFill>
          </a:ln>
          <a:effectLst/>
        </p:spPr>
      </p:pic>
      <p:pic>
        <p:nvPicPr>
          <p:cNvPr id="1026" name="Picture 2" descr="Opinion: 5 things to know about investing in single-family rental homes -  MarketWatch">
            <a:extLst>
              <a:ext uri="{FF2B5EF4-FFF2-40B4-BE49-F238E27FC236}">
                <a16:creationId xmlns:a16="http://schemas.microsoft.com/office/drawing/2014/main" id="{4B118582-7AD0-FB8C-30E6-6384519A40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71" t="18951" r="62533"/>
          <a:stretch/>
        </p:blipFill>
        <p:spPr bwMode="auto">
          <a:xfrm>
            <a:off x="5659784" y="3825638"/>
            <a:ext cx="2152121" cy="2433108"/>
          </a:xfrm>
          <a:prstGeom prst="roundRect">
            <a:avLst>
              <a:gd name="adj" fmla="val 2077"/>
            </a:avLst>
          </a:prstGeom>
          <a:ln w="28575">
            <a:solidFill>
              <a:schemeClr val="bg1"/>
            </a:solidFill>
          </a:ln>
          <a:effectLst/>
          <a:extLst>
            <a:ext uri="{909E8E84-426E-40DD-AFC4-6F175D3DCCD1}">
              <a14:hiddenFill xmlns:a14="http://schemas.microsoft.com/office/drawing/2010/main">
                <a:solidFill>
                  <a:srgbClr val="FFFFFF"/>
                </a:solidFill>
              </a14:hiddenFill>
            </a:ext>
          </a:extLst>
        </p:spPr>
      </p:pic>
      <p:graphicFrame>
        <p:nvGraphicFramePr>
          <p:cNvPr id="1072" name="Table 8">
            <a:extLst>
              <a:ext uri="{FF2B5EF4-FFF2-40B4-BE49-F238E27FC236}">
                <a16:creationId xmlns:a16="http://schemas.microsoft.com/office/drawing/2014/main" id="{33432FBC-C2E4-B6E7-671F-A7FC42A71B82}"/>
              </a:ext>
            </a:extLst>
          </p:cNvPr>
          <p:cNvGraphicFramePr>
            <a:graphicFrameLocks noGrp="1"/>
          </p:cNvGraphicFramePr>
          <p:nvPr/>
        </p:nvGraphicFramePr>
        <p:xfrm>
          <a:off x="5598564" y="1814938"/>
          <a:ext cx="5902380" cy="2094720"/>
        </p:xfrm>
        <a:graphic>
          <a:graphicData uri="http://schemas.openxmlformats.org/drawingml/2006/table">
            <a:tbl>
              <a:tblPr firstRow="1" bandRow="1">
                <a:tableStyleId>{5C22544A-7EE6-4342-B048-85BDC9FD1C3A}</a:tableStyleId>
              </a:tblPr>
              <a:tblGrid>
                <a:gridCol w="3008061">
                  <a:extLst>
                    <a:ext uri="{9D8B030D-6E8A-4147-A177-3AD203B41FA5}">
                      <a16:colId xmlns:a16="http://schemas.microsoft.com/office/drawing/2014/main" val="1885910637"/>
                    </a:ext>
                  </a:extLst>
                </a:gridCol>
                <a:gridCol w="2894319">
                  <a:extLst>
                    <a:ext uri="{9D8B030D-6E8A-4147-A177-3AD203B41FA5}">
                      <a16:colId xmlns:a16="http://schemas.microsoft.com/office/drawing/2014/main" val="2944341921"/>
                    </a:ext>
                  </a:extLst>
                </a:gridCol>
              </a:tblGrid>
              <a:tr h="0">
                <a:tc>
                  <a:txBody>
                    <a:bodyPr/>
                    <a:lstStyle/>
                    <a:p>
                      <a:pPr lvl="0" algn="l" rtl="0">
                        <a:spcAft>
                          <a:spcPts val="600"/>
                        </a:spcAft>
                        <a:buNone/>
                      </a:pPr>
                      <a:r>
                        <a:rPr lang="en-US" sz="1100">
                          <a:solidFill>
                            <a:schemeClr val="tx1"/>
                          </a:solidFill>
                          <a:latin typeface="+mn-lt"/>
                        </a:rPr>
                        <a:t>LOW-COMPLEXITY ASSOCIATIONS</a:t>
                      </a:r>
                      <a:br>
                        <a:rPr lang="en-US" sz="1100">
                          <a:solidFill>
                            <a:srgbClr val="000000"/>
                          </a:solidFill>
                          <a:latin typeface="+mn-lt"/>
                        </a:rPr>
                      </a:br>
                      <a:r>
                        <a:rPr lang="en-US" sz="1100" b="0">
                          <a:solidFill>
                            <a:schemeClr val="tx1"/>
                          </a:solidFill>
                          <a:latin typeface="+mn-lt"/>
                        </a:rPr>
                        <a:t>Condos &amp; Single-family homes with limited on-site upkeep and low maintenance</a:t>
                      </a:r>
                    </a:p>
                  </a:txBody>
                  <a:tcPr marL="36000" marR="36000" marT="36000" marB="3600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vl="0" algn="l" rtl="0">
                        <a:spcAft>
                          <a:spcPts val="600"/>
                        </a:spcAft>
                        <a:buNone/>
                      </a:pPr>
                      <a:r>
                        <a:rPr lang="en-US" sz="1100">
                          <a:solidFill>
                            <a:schemeClr val="tx1"/>
                          </a:solidFill>
                          <a:latin typeface="+mn-lt"/>
                        </a:rPr>
                        <a:t>HIGH-COMPLEXITY ASSOCIATIONS</a:t>
                      </a:r>
                      <a:br>
                        <a:rPr lang="en-US" sz="1100">
                          <a:solidFill>
                            <a:srgbClr val="000000"/>
                          </a:solidFill>
                          <a:latin typeface="+mn-lt"/>
                        </a:rPr>
                      </a:br>
                      <a:r>
                        <a:rPr lang="en-US" sz="1100" b="0">
                          <a:solidFill>
                            <a:schemeClr val="tx1"/>
                          </a:solidFill>
                          <a:latin typeface="+mn-lt"/>
                        </a:rPr>
                        <a:t>Condos with full-suite hospitality services </a:t>
                      </a:r>
                      <a:br>
                        <a:rPr lang="en-US" sz="1100" b="0">
                          <a:solidFill>
                            <a:srgbClr val="000000"/>
                          </a:solidFill>
                          <a:latin typeface="+mn-lt"/>
                        </a:rPr>
                      </a:br>
                      <a:r>
                        <a:rPr lang="en-US" sz="1100" b="0">
                          <a:solidFill>
                            <a:schemeClr val="tx1"/>
                          </a:solidFill>
                          <a:latin typeface="+mn-lt"/>
                        </a:rPr>
                        <a:t>(5-Star Hotel-like needs)</a:t>
                      </a:r>
                    </a:p>
                  </a:txBody>
                  <a:tcPr marL="36000" marR="36000" marT="36000" marB="3600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0892726"/>
                  </a:ext>
                </a:extLst>
              </a:tr>
              <a:tr h="1478507">
                <a:tc>
                  <a:txBody>
                    <a:bodyPr/>
                    <a:lstStyle/>
                    <a:p>
                      <a:pPr marL="171450" lvl="0" indent="-171450" algn="l" rtl="0">
                        <a:spcAft>
                          <a:spcPts val="600"/>
                        </a:spcAft>
                        <a:buClr>
                          <a:srgbClr val="00B050"/>
                        </a:buClr>
                        <a:buFont typeface="Wingdings" panose="05000000000000000000" pitchFamily="2" charset="2"/>
                        <a:buChar char="ü"/>
                      </a:pPr>
                      <a:r>
                        <a:rPr lang="en-US" sz="1100" b="1">
                          <a:solidFill>
                            <a:schemeClr val="tx1"/>
                          </a:solidFill>
                          <a:latin typeface="+mn-lt"/>
                        </a:rPr>
                        <a:t>Standardized Financial Management</a:t>
                      </a:r>
                      <a:endParaRPr lang="en-US"/>
                    </a:p>
                    <a:p>
                      <a:pPr marL="171450" marR="0" lvl="0" indent="-171450" algn="l" rtl="0">
                        <a:lnSpc>
                          <a:spcPct val="100000"/>
                        </a:lnSpc>
                        <a:spcBef>
                          <a:spcPts val="0"/>
                        </a:spcBef>
                        <a:spcAft>
                          <a:spcPts val="600"/>
                        </a:spcAft>
                        <a:buClr>
                          <a:srgbClr val="00B050"/>
                        </a:buClr>
                        <a:buSzTx/>
                        <a:buFont typeface="Wingdings" panose="05000000000000000000" pitchFamily="2" charset="2"/>
                        <a:buChar char="ü"/>
                      </a:pPr>
                      <a:r>
                        <a:rPr lang="en-US" sz="1100" b="1">
                          <a:solidFill>
                            <a:schemeClr val="tx1"/>
                          </a:solidFill>
                          <a:latin typeface="+mn-lt"/>
                        </a:rPr>
                        <a:t>Low touch Property Management and Reactive Maintenance</a:t>
                      </a:r>
                      <a:endParaRPr lang="en-US"/>
                    </a:p>
                    <a:p>
                      <a:pPr marL="171450" marR="0" lvl="0" indent="-171450" algn="l" rtl="0">
                        <a:lnSpc>
                          <a:spcPct val="100000"/>
                        </a:lnSpc>
                        <a:spcBef>
                          <a:spcPts val="0"/>
                        </a:spcBef>
                        <a:spcAft>
                          <a:spcPts val="600"/>
                        </a:spcAft>
                        <a:buClr>
                          <a:srgbClr val="00B050"/>
                        </a:buClr>
                        <a:buSzTx/>
                        <a:buFont typeface="Wingdings" panose="05000000000000000000" pitchFamily="2" charset="2"/>
                        <a:buChar char="ü"/>
                      </a:pPr>
                      <a:r>
                        <a:rPr lang="en-US" sz="1100" b="1">
                          <a:solidFill>
                            <a:schemeClr val="tx1"/>
                          </a:solidFill>
                          <a:latin typeface="+mn-lt"/>
                        </a:rPr>
                        <a:t>Procurement and Vendor management</a:t>
                      </a:r>
                    </a:p>
                    <a:p>
                      <a:pPr marL="171450" lvl="0" indent="-171450" algn="l" defTabSz="609630" rtl="0">
                        <a:spcAft>
                          <a:spcPts val="600"/>
                        </a:spcAft>
                        <a:buClr>
                          <a:srgbClr val="00B050"/>
                        </a:buClr>
                        <a:buFont typeface="Wingdings" panose="05000000000000000000" pitchFamily="2" charset="2"/>
                        <a:buChar char="ü"/>
                        <a:tabLst/>
                        <a:defRPr/>
                      </a:pPr>
                      <a:endParaRPr lang="en-US" sz="1100" b="1">
                        <a:solidFill>
                          <a:schemeClr val="tx1"/>
                        </a:solidFill>
                        <a:latin typeface="+mn-lt"/>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lvl="0" indent="-171450" algn="l" rtl="0">
                        <a:spcAft>
                          <a:spcPts val="600"/>
                        </a:spcAft>
                        <a:buClr>
                          <a:srgbClr val="00B050"/>
                        </a:buClr>
                        <a:buFont typeface="Wingdings" panose="05000000000000000000" pitchFamily="2" charset="2"/>
                        <a:buChar char="ü"/>
                      </a:pPr>
                      <a:r>
                        <a:rPr lang="en-US" sz="1100" b="1">
                          <a:solidFill>
                            <a:schemeClr val="tx1"/>
                          </a:solidFill>
                          <a:latin typeface="+mn-lt"/>
                        </a:rPr>
                        <a:t>Tailored Financial Management</a:t>
                      </a:r>
                      <a:endParaRPr lang="en-US"/>
                    </a:p>
                    <a:p>
                      <a:pPr marL="171450" lvl="0" indent="-171450" algn="l" rtl="0">
                        <a:spcAft>
                          <a:spcPts val="600"/>
                        </a:spcAft>
                        <a:buClr>
                          <a:srgbClr val="00B050"/>
                        </a:buClr>
                        <a:buFont typeface="Wingdings" panose="05000000000000000000" pitchFamily="2" charset="2"/>
                        <a:buChar char="ü"/>
                      </a:pPr>
                      <a:r>
                        <a:rPr lang="en-US" sz="1100" b="1">
                          <a:solidFill>
                            <a:schemeClr val="tx1"/>
                          </a:solidFill>
                          <a:latin typeface="+mn-lt"/>
                        </a:rPr>
                        <a:t>Comprehensive Property Management and Reactive Maintenance</a:t>
                      </a:r>
                      <a:endParaRPr lang="en-US"/>
                    </a:p>
                    <a:p>
                      <a:pPr marL="171450" lvl="0" indent="-171450" algn="l" rtl="0">
                        <a:spcAft>
                          <a:spcPts val="600"/>
                        </a:spcAft>
                        <a:buClr>
                          <a:srgbClr val="00B050"/>
                        </a:buClr>
                        <a:buFont typeface="Wingdings" panose="05000000000000000000" pitchFamily="2" charset="2"/>
                        <a:buChar char="ü"/>
                      </a:pPr>
                      <a:r>
                        <a:rPr lang="en-US" sz="1100" b="1" i="0" u="none" strike="noStrike" noProof="0">
                          <a:solidFill>
                            <a:schemeClr val="tx1"/>
                          </a:solidFill>
                        </a:rPr>
                        <a:t>Procurement and Vendor management</a:t>
                      </a:r>
                      <a:endParaRPr lang="en-US" i="0" u="none" strike="noStrike" noProof="0"/>
                    </a:p>
                    <a:p>
                      <a:pPr marL="171450" lvl="0" indent="-171450" algn="l" rtl="0">
                        <a:spcAft>
                          <a:spcPts val="600"/>
                        </a:spcAft>
                        <a:buClr>
                          <a:srgbClr val="00B050"/>
                        </a:buClr>
                        <a:buFont typeface="Wingdings" panose="05000000000000000000" pitchFamily="2" charset="2"/>
                        <a:buChar char="ü"/>
                      </a:pPr>
                      <a:r>
                        <a:rPr lang="en-US" sz="1100" b="1">
                          <a:solidFill>
                            <a:schemeClr val="tx1"/>
                          </a:solidFill>
                          <a:latin typeface="+mn-lt"/>
                        </a:rPr>
                        <a:t>Residential Services </a:t>
                      </a:r>
                      <a:r>
                        <a:rPr lang="en-US" sz="900" b="0">
                          <a:solidFill>
                            <a:schemeClr val="tx1"/>
                          </a:solidFill>
                          <a:latin typeface="+mn-lt"/>
                        </a:rPr>
                        <a:t>(Reception, </a:t>
                      </a:r>
                      <a:br>
                        <a:rPr lang="en-US" sz="900" b="0">
                          <a:solidFill>
                            <a:srgbClr val="000000"/>
                          </a:solidFill>
                          <a:latin typeface="+mn-lt"/>
                        </a:rPr>
                      </a:br>
                      <a:r>
                        <a:rPr lang="en-US" sz="900" b="0">
                          <a:solidFill>
                            <a:schemeClr val="tx1"/>
                          </a:solidFill>
                          <a:latin typeface="+mn-lt"/>
                        </a:rPr>
                        <a:t>Concierge, Restaurant, Wellness, Pool etc.)</a:t>
                      </a:r>
                      <a:endParaRPr lang="en-US"/>
                    </a:p>
                    <a:p>
                      <a:pPr marL="171450" marR="0" lvl="0" indent="-171450" algn="l" rtl="0">
                        <a:lnSpc>
                          <a:spcPct val="100000"/>
                        </a:lnSpc>
                        <a:spcBef>
                          <a:spcPts val="0"/>
                        </a:spcBef>
                        <a:spcAft>
                          <a:spcPts val="600"/>
                        </a:spcAft>
                        <a:buClr>
                          <a:srgbClr val="00B050"/>
                        </a:buClr>
                        <a:buSzTx/>
                        <a:buFont typeface="Wingdings" panose="05000000000000000000" pitchFamily="2" charset="2"/>
                        <a:buChar char="ü"/>
                      </a:pPr>
                      <a:endParaRPr lang="en-US" sz="1100" b="1">
                        <a:solidFill>
                          <a:schemeClr val="tx1"/>
                        </a:solidFill>
                        <a:latin typeface="+mn-lt"/>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2243865"/>
                  </a:ext>
                </a:extLst>
              </a:tr>
            </a:tbl>
          </a:graphicData>
        </a:graphic>
      </p:graphicFrame>
      <p:grpSp>
        <p:nvGrpSpPr>
          <p:cNvPr id="60" name="Group 59">
            <a:extLst>
              <a:ext uri="{FF2B5EF4-FFF2-40B4-BE49-F238E27FC236}">
                <a16:creationId xmlns:a16="http://schemas.microsoft.com/office/drawing/2014/main" id="{67853AC3-B533-7B05-1A18-B78D035BF28D}"/>
              </a:ext>
            </a:extLst>
          </p:cNvPr>
          <p:cNvGrpSpPr/>
          <p:nvPr/>
        </p:nvGrpSpPr>
        <p:grpSpPr>
          <a:xfrm>
            <a:off x="514957" y="1361856"/>
            <a:ext cx="425568" cy="367209"/>
            <a:chOff x="393037" y="1361856"/>
            <a:chExt cx="425568" cy="367209"/>
          </a:xfrm>
        </p:grpSpPr>
        <p:sp>
          <p:nvSpPr>
            <p:cNvPr id="42" name="Oval 41">
              <a:extLst>
                <a:ext uri="{FF2B5EF4-FFF2-40B4-BE49-F238E27FC236}">
                  <a16:creationId xmlns:a16="http://schemas.microsoft.com/office/drawing/2014/main" id="{BEDF150E-13A5-BCD5-72B4-5E3D7515641C}"/>
                </a:ext>
              </a:extLst>
            </p:cNvPr>
            <p:cNvSpPr/>
            <p:nvPr/>
          </p:nvSpPr>
          <p:spPr>
            <a:xfrm>
              <a:off x="478825" y="1398323"/>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ndParaRPr>
            </a:p>
          </p:txBody>
        </p:sp>
        <p:sp>
          <p:nvSpPr>
            <p:cNvPr id="55" name="Freeform 6">
              <a:extLst>
                <a:ext uri="{FF2B5EF4-FFF2-40B4-BE49-F238E27FC236}">
                  <a16:creationId xmlns:a16="http://schemas.microsoft.com/office/drawing/2014/main" id="{227AB9CB-FA7C-351A-CC1E-B1B021C36868}"/>
                </a:ext>
              </a:extLst>
            </p:cNvPr>
            <p:cNvSpPr>
              <a:spLocks/>
            </p:cNvSpPr>
            <p:nvPr/>
          </p:nvSpPr>
          <p:spPr bwMode="auto">
            <a:xfrm rot="16200000">
              <a:off x="378700" y="1633723"/>
              <a:ext cx="72928" cy="44254"/>
            </a:xfrm>
            <a:custGeom>
              <a:avLst/>
              <a:gdLst>
                <a:gd name="T0" fmla="*/ 512 w 512"/>
                <a:gd name="T1" fmla="*/ 318 h 318"/>
                <a:gd name="T2" fmla="*/ 512 w 512"/>
                <a:gd name="T3" fmla="*/ 316 h 318"/>
                <a:gd name="T4" fmla="*/ 512 w 512"/>
                <a:gd name="T5" fmla="*/ 316 h 318"/>
                <a:gd name="T6" fmla="*/ 510 w 512"/>
                <a:gd name="T7" fmla="*/ 290 h 318"/>
                <a:gd name="T8" fmla="*/ 506 w 512"/>
                <a:gd name="T9" fmla="*/ 262 h 318"/>
                <a:gd name="T10" fmla="*/ 500 w 512"/>
                <a:gd name="T11" fmla="*/ 234 h 318"/>
                <a:gd name="T12" fmla="*/ 492 w 512"/>
                <a:gd name="T13" fmla="*/ 206 h 318"/>
                <a:gd name="T14" fmla="*/ 480 w 512"/>
                <a:gd name="T15" fmla="*/ 180 h 318"/>
                <a:gd name="T16" fmla="*/ 468 w 512"/>
                <a:gd name="T17" fmla="*/ 154 h 318"/>
                <a:gd name="T18" fmla="*/ 454 w 512"/>
                <a:gd name="T19" fmla="*/ 128 h 318"/>
                <a:gd name="T20" fmla="*/ 436 w 512"/>
                <a:gd name="T21" fmla="*/ 104 h 318"/>
                <a:gd name="T22" fmla="*/ 418 w 512"/>
                <a:gd name="T23" fmla="*/ 82 h 318"/>
                <a:gd name="T24" fmla="*/ 398 w 512"/>
                <a:gd name="T25" fmla="*/ 62 h 318"/>
                <a:gd name="T26" fmla="*/ 378 w 512"/>
                <a:gd name="T27" fmla="*/ 44 h 318"/>
                <a:gd name="T28" fmla="*/ 356 w 512"/>
                <a:gd name="T29" fmla="*/ 28 h 318"/>
                <a:gd name="T30" fmla="*/ 332 w 512"/>
                <a:gd name="T31" fmla="*/ 16 h 318"/>
                <a:gd name="T32" fmla="*/ 308 w 512"/>
                <a:gd name="T33" fmla="*/ 8 h 318"/>
                <a:gd name="T34" fmla="*/ 282 w 512"/>
                <a:gd name="T35" fmla="*/ 2 h 318"/>
                <a:gd name="T36" fmla="*/ 256 w 512"/>
                <a:gd name="T37" fmla="*/ 0 h 318"/>
                <a:gd name="T38" fmla="*/ 256 w 512"/>
                <a:gd name="T39" fmla="*/ 0 h 318"/>
                <a:gd name="T40" fmla="*/ 230 w 512"/>
                <a:gd name="T41" fmla="*/ 2 h 318"/>
                <a:gd name="T42" fmla="*/ 204 w 512"/>
                <a:gd name="T43" fmla="*/ 8 h 318"/>
                <a:gd name="T44" fmla="*/ 180 w 512"/>
                <a:gd name="T45" fmla="*/ 16 h 318"/>
                <a:gd name="T46" fmla="*/ 156 w 512"/>
                <a:gd name="T47" fmla="*/ 28 h 318"/>
                <a:gd name="T48" fmla="*/ 134 w 512"/>
                <a:gd name="T49" fmla="*/ 44 h 318"/>
                <a:gd name="T50" fmla="*/ 114 w 512"/>
                <a:gd name="T51" fmla="*/ 62 h 318"/>
                <a:gd name="T52" fmla="*/ 94 w 512"/>
                <a:gd name="T53" fmla="*/ 82 h 318"/>
                <a:gd name="T54" fmla="*/ 76 w 512"/>
                <a:gd name="T55" fmla="*/ 104 h 318"/>
                <a:gd name="T56" fmla="*/ 60 w 512"/>
                <a:gd name="T57" fmla="*/ 128 h 318"/>
                <a:gd name="T58" fmla="*/ 44 w 512"/>
                <a:gd name="T59" fmla="*/ 154 h 318"/>
                <a:gd name="T60" fmla="*/ 32 w 512"/>
                <a:gd name="T61" fmla="*/ 180 h 318"/>
                <a:gd name="T62" fmla="*/ 20 w 512"/>
                <a:gd name="T63" fmla="*/ 206 h 318"/>
                <a:gd name="T64" fmla="*/ 12 w 512"/>
                <a:gd name="T65" fmla="*/ 234 h 318"/>
                <a:gd name="T66" fmla="*/ 6 w 512"/>
                <a:gd name="T67" fmla="*/ 262 h 318"/>
                <a:gd name="T68" fmla="*/ 2 w 512"/>
                <a:gd name="T69" fmla="*/ 290 h 318"/>
                <a:gd name="T70" fmla="*/ 0 w 512"/>
                <a:gd name="T71" fmla="*/ 316 h 318"/>
                <a:gd name="T72" fmla="*/ 0 w 512"/>
                <a:gd name="T73" fmla="*/ 318 h 318"/>
                <a:gd name="T74" fmla="*/ 512 w 512"/>
                <a:gd name="T7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318">
                  <a:moveTo>
                    <a:pt x="512" y="318"/>
                  </a:moveTo>
                  <a:lnTo>
                    <a:pt x="512" y="316"/>
                  </a:lnTo>
                  <a:lnTo>
                    <a:pt x="512" y="316"/>
                  </a:lnTo>
                  <a:lnTo>
                    <a:pt x="510" y="290"/>
                  </a:lnTo>
                  <a:lnTo>
                    <a:pt x="506" y="262"/>
                  </a:lnTo>
                  <a:lnTo>
                    <a:pt x="500" y="234"/>
                  </a:lnTo>
                  <a:lnTo>
                    <a:pt x="492" y="206"/>
                  </a:lnTo>
                  <a:lnTo>
                    <a:pt x="480" y="180"/>
                  </a:lnTo>
                  <a:lnTo>
                    <a:pt x="468" y="154"/>
                  </a:lnTo>
                  <a:lnTo>
                    <a:pt x="454" y="128"/>
                  </a:lnTo>
                  <a:lnTo>
                    <a:pt x="436" y="104"/>
                  </a:lnTo>
                  <a:lnTo>
                    <a:pt x="418" y="82"/>
                  </a:lnTo>
                  <a:lnTo>
                    <a:pt x="398" y="62"/>
                  </a:lnTo>
                  <a:lnTo>
                    <a:pt x="378" y="44"/>
                  </a:lnTo>
                  <a:lnTo>
                    <a:pt x="356" y="28"/>
                  </a:lnTo>
                  <a:lnTo>
                    <a:pt x="332" y="16"/>
                  </a:lnTo>
                  <a:lnTo>
                    <a:pt x="308" y="8"/>
                  </a:lnTo>
                  <a:lnTo>
                    <a:pt x="282" y="2"/>
                  </a:lnTo>
                  <a:lnTo>
                    <a:pt x="256" y="0"/>
                  </a:lnTo>
                  <a:lnTo>
                    <a:pt x="256" y="0"/>
                  </a:lnTo>
                  <a:lnTo>
                    <a:pt x="230" y="2"/>
                  </a:lnTo>
                  <a:lnTo>
                    <a:pt x="204" y="8"/>
                  </a:lnTo>
                  <a:lnTo>
                    <a:pt x="180" y="16"/>
                  </a:lnTo>
                  <a:lnTo>
                    <a:pt x="156" y="28"/>
                  </a:lnTo>
                  <a:lnTo>
                    <a:pt x="134" y="44"/>
                  </a:lnTo>
                  <a:lnTo>
                    <a:pt x="114" y="62"/>
                  </a:lnTo>
                  <a:lnTo>
                    <a:pt x="94" y="82"/>
                  </a:lnTo>
                  <a:lnTo>
                    <a:pt x="76" y="104"/>
                  </a:lnTo>
                  <a:lnTo>
                    <a:pt x="60" y="128"/>
                  </a:lnTo>
                  <a:lnTo>
                    <a:pt x="44" y="154"/>
                  </a:lnTo>
                  <a:lnTo>
                    <a:pt x="32" y="180"/>
                  </a:lnTo>
                  <a:lnTo>
                    <a:pt x="20" y="206"/>
                  </a:lnTo>
                  <a:lnTo>
                    <a:pt x="12" y="234"/>
                  </a:lnTo>
                  <a:lnTo>
                    <a:pt x="6" y="262"/>
                  </a:lnTo>
                  <a:lnTo>
                    <a:pt x="2" y="290"/>
                  </a:lnTo>
                  <a:lnTo>
                    <a:pt x="0" y="316"/>
                  </a:lnTo>
                  <a:lnTo>
                    <a:pt x="0" y="318"/>
                  </a:lnTo>
                  <a:lnTo>
                    <a:pt x="512" y="318"/>
                  </a:lnTo>
                  <a:close/>
                </a:path>
              </a:pathLst>
            </a:custGeom>
            <a:solidFill>
              <a:schemeClr val="accent1">
                <a:lumMod val="50000"/>
              </a:schemeClr>
            </a:solidFill>
            <a:ln w="7534" cap="flat">
              <a:noFill/>
              <a:prstDash val="solid"/>
              <a:miter/>
            </a:ln>
          </p:spPr>
          <p:txBody>
            <a:bodyPr rtlCol="0" anchor="ct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ndParaRPr>
            </a:p>
          </p:txBody>
        </p:sp>
        <p:sp>
          <p:nvSpPr>
            <p:cNvPr id="56" name="Freeform 7">
              <a:extLst>
                <a:ext uri="{FF2B5EF4-FFF2-40B4-BE49-F238E27FC236}">
                  <a16:creationId xmlns:a16="http://schemas.microsoft.com/office/drawing/2014/main" id="{010EB3EF-E9F9-1BBC-063B-FA3121F506C9}"/>
                </a:ext>
              </a:extLst>
            </p:cNvPr>
            <p:cNvSpPr>
              <a:spLocks/>
            </p:cNvSpPr>
            <p:nvPr/>
          </p:nvSpPr>
          <p:spPr bwMode="auto">
            <a:xfrm rot="16200000">
              <a:off x="378842" y="1413082"/>
              <a:ext cx="72645" cy="44254"/>
            </a:xfrm>
            <a:custGeom>
              <a:avLst/>
              <a:gdLst>
                <a:gd name="T0" fmla="*/ 0 w 510"/>
                <a:gd name="T1" fmla="*/ 318 h 318"/>
                <a:gd name="T2" fmla="*/ 0 w 510"/>
                <a:gd name="T3" fmla="*/ 316 h 318"/>
                <a:gd name="T4" fmla="*/ 0 w 510"/>
                <a:gd name="T5" fmla="*/ 316 h 318"/>
                <a:gd name="T6" fmla="*/ 2 w 510"/>
                <a:gd name="T7" fmla="*/ 290 h 318"/>
                <a:gd name="T8" fmla="*/ 6 w 510"/>
                <a:gd name="T9" fmla="*/ 262 h 318"/>
                <a:gd name="T10" fmla="*/ 12 w 510"/>
                <a:gd name="T11" fmla="*/ 234 h 318"/>
                <a:gd name="T12" fmla="*/ 20 w 510"/>
                <a:gd name="T13" fmla="*/ 206 h 318"/>
                <a:gd name="T14" fmla="*/ 30 w 510"/>
                <a:gd name="T15" fmla="*/ 180 h 318"/>
                <a:gd name="T16" fmla="*/ 44 w 510"/>
                <a:gd name="T17" fmla="*/ 154 h 318"/>
                <a:gd name="T18" fmla="*/ 58 w 510"/>
                <a:gd name="T19" fmla="*/ 128 h 318"/>
                <a:gd name="T20" fmla="*/ 74 w 510"/>
                <a:gd name="T21" fmla="*/ 104 h 318"/>
                <a:gd name="T22" fmla="*/ 92 w 510"/>
                <a:gd name="T23" fmla="*/ 82 h 318"/>
                <a:gd name="T24" fmla="*/ 112 w 510"/>
                <a:gd name="T25" fmla="*/ 62 h 318"/>
                <a:gd name="T26" fmla="*/ 134 w 510"/>
                <a:gd name="T27" fmla="*/ 44 h 318"/>
                <a:gd name="T28" fmla="*/ 156 w 510"/>
                <a:gd name="T29" fmla="*/ 28 h 318"/>
                <a:gd name="T30" fmla="*/ 180 w 510"/>
                <a:gd name="T31" fmla="*/ 16 h 318"/>
                <a:gd name="T32" fmla="*/ 204 w 510"/>
                <a:gd name="T33" fmla="*/ 8 h 318"/>
                <a:gd name="T34" fmla="*/ 230 w 510"/>
                <a:gd name="T35" fmla="*/ 2 h 318"/>
                <a:gd name="T36" fmla="*/ 256 w 510"/>
                <a:gd name="T37" fmla="*/ 0 h 318"/>
                <a:gd name="T38" fmla="*/ 256 w 510"/>
                <a:gd name="T39" fmla="*/ 0 h 318"/>
                <a:gd name="T40" fmla="*/ 282 w 510"/>
                <a:gd name="T41" fmla="*/ 2 h 318"/>
                <a:gd name="T42" fmla="*/ 306 w 510"/>
                <a:gd name="T43" fmla="*/ 8 h 318"/>
                <a:gd name="T44" fmla="*/ 332 w 510"/>
                <a:gd name="T45" fmla="*/ 16 h 318"/>
                <a:gd name="T46" fmla="*/ 354 w 510"/>
                <a:gd name="T47" fmla="*/ 28 h 318"/>
                <a:gd name="T48" fmla="*/ 376 w 510"/>
                <a:gd name="T49" fmla="*/ 44 h 318"/>
                <a:gd name="T50" fmla="*/ 398 w 510"/>
                <a:gd name="T51" fmla="*/ 62 h 318"/>
                <a:gd name="T52" fmla="*/ 418 w 510"/>
                <a:gd name="T53" fmla="*/ 82 h 318"/>
                <a:gd name="T54" fmla="*/ 436 w 510"/>
                <a:gd name="T55" fmla="*/ 104 h 318"/>
                <a:gd name="T56" fmla="*/ 452 w 510"/>
                <a:gd name="T57" fmla="*/ 128 h 318"/>
                <a:gd name="T58" fmla="*/ 466 w 510"/>
                <a:gd name="T59" fmla="*/ 154 h 318"/>
                <a:gd name="T60" fmla="*/ 480 w 510"/>
                <a:gd name="T61" fmla="*/ 180 h 318"/>
                <a:gd name="T62" fmla="*/ 490 w 510"/>
                <a:gd name="T63" fmla="*/ 206 h 318"/>
                <a:gd name="T64" fmla="*/ 500 w 510"/>
                <a:gd name="T65" fmla="*/ 234 h 318"/>
                <a:gd name="T66" fmla="*/ 506 w 510"/>
                <a:gd name="T67" fmla="*/ 262 h 318"/>
                <a:gd name="T68" fmla="*/ 510 w 510"/>
                <a:gd name="T69" fmla="*/ 290 h 318"/>
                <a:gd name="T70" fmla="*/ 510 w 510"/>
                <a:gd name="T71" fmla="*/ 316 h 318"/>
                <a:gd name="T72" fmla="*/ 510 w 510"/>
                <a:gd name="T73" fmla="*/ 318 h 318"/>
                <a:gd name="T74" fmla="*/ 0 w 510"/>
                <a:gd name="T7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0" h="318">
                  <a:moveTo>
                    <a:pt x="0" y="318"/>
                  </a:moveTo>
                  <a:lnTo>
                    <a:pt x="0" y="316"/>
                  </a:lnTo>
                  <a:lnTo>
                    <a:pt x="0" y="316"/>
                  </a:lnTo>
                  <a:lnTo>
                    <a:pt x="2" y="290"/>
                  </a:lnTo>
                  <a:lnTo>
                    <a:pt x="6" y="262"/>
                  </a:lnTo>
                  <a:lnTo>
                    <a:pt x="12" y="234"/>
                  </a:lnTo>
                  <a:lnTo>
                    <a:pt x="20" y="206"/>
                  </a:lnTo>
                  <a:lnTo>
                    <a:pt x="30" y="180"/>
                  </a:lnTo>
                  <a:lnTo>
                    <a:pt x="44" y="154"/>
                  </a:lnTo>
                  <a:lnTo>
                    <a:pt x="58" y="128"/>
                  </a:lnTo>
                  <a:lnTo>
                    <a:pt x="74" y="104"/>
                  </a:lnTo>
                  <a:lnTo>
                    <a:pt x="92" y="82"/>
                  </a:lnTo>
                  <a:lnTo>
                    <a:pt x="112" y="62"/>
                  </a:lnTo>
                  <a:lnTo>
                    <a:pt x="134" y="44"/>
                  </a:lnTo>
                  <a:lnTo>
                    <a:pt x="156" y="28"/>
                  </a:lnTo>
                  <a:lnTo>
                    <a:pt x="180" y="16"/>
                  </a:lnTo>
                  <a:lnTo>
                    <a:pt x="204" y="8"/>
                  </a:lnTo>
                  <a:lnTo>
                    <a:pt x="230" y="2"/>
                  </a:lnTo>
                  <a:lnTo>
                    <a:pt x="256" y="0"/>
                  </a:lnTo>
                  <a:lnTo>
                    <a:pt x="256" y="0"/>
                  </a:lnTo>
                  <a:lnTo>
                    <a:pt x="282" y="2"/>
                  </a:lnTo>
                  <a:lnTo>
                    <a:pt x="306" y="8"/>
                  </a:lnTo>
                  <a:lnTo>
                    <a:pt x="332" y="16"/>
                  </a:lnTo>
                  <a:lnTo>
                    <a:pt x="354" y="28"/>
                  </a:lnTo>
                  <a:lnTo>
                    <a:pt x="376" y="44"/>
                  </a:lnTo>
                  <a:lnTo>
                    <a:pt x="398" y="62"/>
                  </a:lnTo>
                  <a:lnTo>
                    <a:pt x="418" y="82"/>
                  </a:lnTo>
                  <a:lnTo>
                    <a:pt x="436" y="104"/>
                  </a:lnTo>
                  <a:lnTo>
                    <a:pt x="452" y="128"/>
                  </a:lnTo>
                  <a:lnTo>
                    <a:pt x="466" y="154"/>
                  </a:lnTo>
                  <a:lnTo>
                    <a:pt x="480" y="180"/>
                  </a:lnTo>
                  <a:lnTo>
                    <a:pt x="490" y="206"/>
                  </a:lnTo>
                  <a:lnTo>
                    <a:pt x="500" y="234"/>
                  </a:lnTo>
                  <a:lnTo>
                    <a:pt x="506" y="262"/>
                  </a:lnTo>
                  <a:lnTo>
                    <a:pt x="510" y="290"/>
                  </a:lnTo>
                  <a:lnTo>
                    <a:pt x="510" y="316"/>
                  </a:lnTo>
                  <a:lnTo>
                    <a:pt x="510" y="318"/>
                  </a:lnTo>
                  <a:lnTo>
                    <a:pt x="0" y="318"/>
                  </a:lnTo>
                  <a:close/>
                </a:path>
              </a:pathLst>
            </a:custGeom>
            <a:solidFill>
              <a:schemeClr val="accent1">
                <a:lumMod val="50000"/>
              </a:schemeClr>
            </a:solidFill>
            <a:ln w="7534" cap="flat">
              <a:noFill/>
              <a:prstDash val="solid"/>
              <a:miter/>
            </a:ln>
          </p:spPr>
          <p:txBody>
            <a:bodyPr rtlCol="0" anchor="ct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ndParaRPr>
            </a:p>
          </p:txBody>
        </p:sp>
        <p:sp>
          <p:nvSpPr>
            <p:cNvPr id="57" name="Freeform 11">
              <a:extLst>
                <a:ext uri="{FF2B5EF4-FFF2-40B4-BE49-F238E27FC236}">
                  <a16:creationId xmlns:a16="http://schemas.microsoft.com/office/drawing/2014/main" id="{7A38DF1A-BB0E-A3DA-6946-4B6DCB6D563A}"/>
                </a:ext>
              </a:extLst>
            </p:cNvPr>
            <p:cNvSpPr>
              <a:spLocks/>
            </p:cNvSpPr>
            <p:nvPr/>
          </p:nvSpPr>
          <p:spPr bwMode="auto">
            <a:xfrm rot="16200000">
              <a:off x="422217" y="1332678"/>
              <a:ext cx="367209" cy="425566"/>
            </a:xfrm>
            <a:custGeom>
              <a:avLst/>
              <a:gdLst>
                <a:gd name="T0" fmla="*/ 2092 w 2578"/>
                <a:gd name="T1" fmla="*/ 756 h 3058"/>
                <a:gd name="T2" fmla="*/ 1912 w 2578"/>
                <a:gd name="T3" fmla="*/ 612 h 3058"/>
                <a:gd name="T4" fmla="*/ 1854 w 2578"/>
                <a:gd name="T5" fmla="*/ 554 h 3058"/>
                <a:gd name="T6" fmla="*/ 1822 w 2578"/>
                <a:gd name="T7" fmla="*/ 484 h 3058"/>
                <a:gd name="T8" fmla="*/ 1810 w 2578"/>
                <a:gd name="T9" fmla="*/ 374 h 3058"/>
                <a:gd name="T10" fmla="*/ 1808 w 2578"/>
                <a:gd name="T11" fmla="*/ 316 h 3058"/>
                <a:gd name="T12" fmla="*/ 1820 w 2578"/>
                <a:gd name="T13" fmla="*/ 234 h 3058"/>
                <a:gd name="T14" fmla="*/ 1852 w 2578"/>
                <a:gd name="T15" fmla="*/ 154 h 3058"/>
                <a:gd name="T16" fmla="*/ 1900 w 2578"/>
                <a:gd name="T17" fmla="*/ 82 h 3058"/>
                <a:gd name="T18" fmla="*/ 1964 w 2578"/>
                <a:gd name="T19" fmla="*/ 28 h 3058"/>
                <a:gd name="T20" fmla="*/ 2038 w 2578"/>
                <a:gd name="T21" fmla="*/ 2 h 3058"/>
                <a:gd name="T22" fmla="*/ 1926 w 2578"/>
                <a:gd name="T23" fmla="*/ 0 h 3058"/>
                <a:gd name="T24" fmla="*/ 1648 w 2578"/>
                <a:gd name="T25" fmla="*/ 12 h 3058"/>
                <a:gd name="T26" fmla="*/ 1402 w 2578"/>
                <a:gd name="T27" fmla="*/ 26 h 3058"/>
                <a:gd name="T28" fmla="*/ 1288 w 2578"/>
                <a:gd name="T29" fmla="*/ 26 h 3058"/>
                <a:gd name="T30" fmla="*/ 1084 w 2578"/>
                <a:gd name="T31" fmla="*/ 22 h 3058"/>
                <a:gd name="T32" fmla="*/ 850 w 2578"/>
                <a:gd name="T33" fmla="*/ 8 h 3058"/>
                <a:gd name="T34" fmla="*/ 514 w 2578"/>
                <a:gd name="T35" fmla="*/ 0 h 3058"/>
                <a:gd name="T36" fmla="*/ 566 w 2578"/>
                <a:gd name="T37" fmla="*/ 8 h 3058"/>
                <a:gd name="T38" fmla="*/ 636 w 2578"/>
                <a:gd name="T39" fmla="*/ 44 h 3058"/>
                <a:gd name="T40" fmla="*/ 694 w 2578"/>
                <a:gd name="T41" fmla="*/ 104 h 3058"/>
                <a:gd name="T42" fmla="*/ 738 w 2578"/>
                <a:gd name="T43" fmla="*/ 180 h 3058"/>
                <a:gd name="T44" fmla="*/ 764 w 2578"/>
                <a:gd name="T45" fmla="*/ 262 h 3058"/>
                <a:gd name="T46" fmla="*/ 770 w 2578"/>
                <a:gd name="T47" fmla="*/ 324 h 3058"/>
                <a:gd name="T48" fmla="*/ 766 w 2578"/>
                <a:gd name="T49" fmla="*/ 416 h 3058"/>
                <a:gd name="T50" fmla="*/ 746 w 2578"/>
                <a:gd name="T51" fmla="*/ 510 h 3058"/>
                <a:gd name="T52" fmla="*/ 708 w 2578"/>
                <a:gd name="T53" fmla="*/ 572 h 3058"/>
                <a:gd name="T54" fmla="*/ 606 w 2578"/>
                <a:gd name="T55" fmla="*/ 658 h 3058"/>
                <a:gd name="T56" fmla="*/ 436 w 2578"/>
                <a:gd name="T57" fmla="*/ 802 h 3058"/>
                <a:gd name="T58" fmla="*/ 386 w 2578"/>
                <a:gd name="T59" fmla="*/ 848 h 3058"/>
                <a:gd name="T60" fmla="*/ 254 w 2578"/>
                <a:gd name="T61" fmla="*/ 1000 h 3058"/>
                <a:gd name="T62" fmla="*/ 148 w 2578"/>
                <a:gd name="T63" fmla="*/ 1170 h 3058"/>
                <a:gd name="T64" fmla="*/ 68 w 2578"/>
                <a:gd name="T65" fmla="*/ 1356 h 3058"/>
                <a:gd name="T66" fmla="*/ 18 w 2578"/>
                <a:gd name="T67" fmla="*/ 1556 h 3058"/>
                <a:gd name="T68" fmla="*/ 0 w 2578"/>
                <a:gd name="T69" fmla="*/ 1768 h 3058"/>
                <a:gd name="T70" fmla="*/ 6 w 2578"/>
                <a:gd name="T71" fmla="*/ 1900 h 3058"/>
                <a:gd name="T72" fmla="*/ 40 w 2578"/>
                <a:gd name="T73" fmla="*/ 2090 h 3058"/>
                <a:gd name="T74" fmla="*/ 102 w 2578"/>
                <a:gd name="T75" fmla="*/ 2270 h 3058"/>
                <a:gd name="T76" fmla="*/ 186 w 2578"/>
                <a:gd name="T77" fmla="*/ 2436 h 3058"/>
                <a:gd name="T78" fmla="*/ 294 w 2578"/>
                <a:gd name="T79" fmla="*/ 2588 h 3058"/>
                <a:gd name="T80" fmla="*/ 422 w 2578"/>
                <a:gd name="T81" fmla="*/ 2722 h 3058"/>
                <a:gd name="T82" fmla="*/ 568 w 2578"/>
                <a:gd name="T83" fmla="*/ 2836 h 3058"/>
                <a:gd name="T84" fmla="*/ 730 w 2578"/>
                <a:gd name="T85" fmla="*/ 2930 h 3058"/>
                <a:gd name="T86" fmla="*/ 906 w 2578"/>
                <a:gd name="T87" fmla="*/ 3000 h 3058"/>
                <a:gd name="T88" fmla="*/ 1092 w 2578"/>
                <a:gd name="T89" fmla="*/ 3042 h 3058"/>
                <a:gd name="T90" fmla="*/ 1288 w 2578"/>
                <a:gd name="T91" fmla="*/ 3058 h 3058"/>
                <a:gd name="T92" fmla="*/ 1420 w 2578"/>
                <a:gd name="T93" fmla="*/ 3050 h 3058"/>
                <a:gd name="T94" fmla="*/ 1610 w 2578"/>
                <a:gd name="T95" fmla="*/ 3016 h 3058"/>
                <a:gd name="T96" fmla="*/ 1790 w 2578"/>
                <a:gd name="T97" fmla="*/ 2956 h 3058"/>
                <a:gd name="T98" fmla="*/ 1956 w 2578"/>
                <a:gd name="T99" fmla="*/ 2870 h 3058"/>
                <a:gd name="T100" fmla="*/ 2108 w 2578"/>
                <a:gd name="T101" fmla="*/ 2762 h 3058"/>
                <a:gd name="T102" fmla="*/ 2242 w 2578"/>
                <a:gd name="T103" fmla="*/ 2634 h 3058"/>
                <a:gd name="T104" fmla="*/ 2358 w 2578"/>
                <a:gd name="T105" fmla="*/ 2488 h 3058"/>
                <a:gd name="T106" fmla="*/ 2450 w 2578"/>
                <a:gd name="T107" fmla="*/ 2328 h 3058"/>
                <a:gd name="T108" fmla="*/ 2520 w 2578"/>
                <a:gd name="T109" fmla="*/ 2152 h 3058"/>
                <a:gd name="T110" fmla="*/ 2562 w 2578"/>
                <a:gd name="T111" fmla="*/ 1964 h 3058"/>
                <a:gd name="T112" fmla="*/ 2578 w 2578"/>
                <a:gd name="T113" fmla="*/ 1768 h 3058"/>
                <a:gd name="T114" fmla="*/ 2570 w 2578"/>
                <a:gd name="T115" fmla="*/ 1626 h 3058"/>
                <a:gd name="T116" fmla="*/ 2530 w 2578"/>
                <a:gd name="T117" fmla="*/ 1422 h 3058"/>
                <a:gd name="T118" fmla="*/ 2460 w 2578"/>
                <a:gd name="T119" fmla="*/ 1230 h 3058"/>
                <a:gd name="T120" fmla="*/ 2362 w 2578"/>
                <a:gd name="T121" fmla="*/ 1054 h 3058"/>
                <a:gd name="T122" fmla="*/ 2238 w 2578"/>
                <a:gd name="T123" fmla="*/ 896 h 3058"/>
                <a:gd name="T124" fmla="*/ 2142 w 2578"/>
                <a:gd name="T125" fmla="*/ 802 h 3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78" h="3058">
                  <a:moveTo>
                    <a:pt x="2142" y="802"/>
                  </a:moveTo>
                  <a:lnTo>
                    <a:pt x="2142" y="802"/>
                  </a:lnTo>
                  <a:lnTo>
                    <a:pt x="2092" y="756"/>
                  </a:lnTo>
                  <a:lnTo>
                    <a:pt x="2046" y="718"/>
                  </a:lnTo>
                  <a:lnTo>
                    <a:pt x="1970" y="658"/>
                  </a:lnTo>
                  <a:lnTo>
                    <a:pt x="1912" y="612"/>
                  </a:lnTo>
                  <a:lnTo>
                    <a:pt x="1890" y="592"/>
                  </a:lnTo>
                  <a:lnTo>
                    <a:pt x="1870" y="572"/>
                  </a:lnTo>
                  <a:lnTo>
                    <a:pt x="1854" y="554"/>
                  </a:lnTo>
                  <a:lnTo>
                    <a:pt x="1842" y="532"/>
                  </a:lnTo>
                  <a:lnTo>
                    <a:pt x="1830" y="510"/>
                  </a:lnTo>
                  <a:lnTo>
                    <a:pt x="1822" y="484"/>
                  </a:lnTo>
                  <a:lnTo>
                    <a:pt x="1816" y="452"/>
                  </a:lnTo>
                  <a:lnTo>
                    <a:pt x="1812" y="416"/>
                  </a:lnTo>
                  <a:lnTo>
                    <a:pt x="1810" y="374"/>
                  </a:lnTo>
                  <a:lnTo>
                    <a:pt x="1808" y="324"/>
                  </a:lnTo>
                  <a:lnTo>
                    <a:pt x="1808" y="316"/>
                  </a:lnTo>
                  <a:lnTo>
                    <a:pt x="1808" y="316"/>
                  </a:lnTo>
                  <a:lnTo>
                    <a:pt x="1810" y="290"/>
                  </a:lnTo>
                  <a:lnTo>
                    <a:pt x="1814" y="262"/>
                  </a:lnTo>
                  <a:lnTo>
                    <a:pt x="1820" y="234"/>
                  </a:lnTo>
                  <a:lnTo>
                    <a:pt x="1828" y="206"/>
                  </a:lnTo>
                  <a:lnTo>
                    <a:pt x="1838" y="180"/>
                  </a:lnTo>
                  <a:lnTo>
                    <a:pt x="1852" y="154"/>
                  </a:lnTo>
                  <a:lnTo>
                    <a:pt x="1866" y="128"/>
                  </a:lnTo>
                  <a:lnTo>
                    <a:pt x="1882" y="104"/>
                  </a:lnTo>
                  <a:lnTo>
                    <a:pt x="1900" y="82"/>
                  </a:lnTo>
                  <a:lnTo>
                    <a:pt x="1920" y="62"/>
                  </a:lnTo>
                  <a:lnTo>
                    <a:pt x="1942" y="44"/>
                  </a:lnTo>
                  <a:lnTo>
                    <a:pt x="1964" y="28"/>
                  </a:lnTo>
                  <a:lnTo>
                    <a:pt x="1988" y="16"/>
                  </a:lnTo>
                  <a:lnTo>
                    <a:pt x="2012" y="8"/>
                  </a:lnTo>
                  <a:lnTo>
                    <a:pt x="2038" y="2"/>
                  </a:lnTo>
                  <a:lnTo>
                    <a:pt x="2064" y="0"/>
                  </a:lnTo>
                  <a:lnTo>
                    <a:pt x="2064" y="0"/>
                  </a:lnTo>
                  <a:lnTo>
                    <a:pt x="1926" y="0"/>
                  </a:lnTo>
                  <a:lnTo>
                    <a:pt x="1818" y="4"/>
                  </a:lnTo>
                  <a:lnTo>
                    <a:pt x="1728" y="8"/>
                  </a:lnTo>
                  <a:lnTo>
                    <a:pt x="1648" y="12"/>
                  </a:lnTo>
                  <a:lnTo>
                    <a:pt x="1574" y="18"/>
                  </a:lnTo>
                  <a:lnTo>
                    <a:pt x="1494" y="22"/>
                  </a:lnTo>
                  <a:lnTo>
                    <a:pt x="1402" y="26"/>
                  </a:lnTo>
                  <a:lnTo>
                    <a:pt x="1288" y="26"/>
                  </a:lnTo>
                  <a:lnTo>
                    <a:pt x="1288" y="26"/>
                  </a:lnTo>
                  <a:lnTo>
                    <a:pt x="1288" y="26"/>
                  </a:lnTo>
                  <a:lnTo>
                    <a:pt x="1288" y="26"/>
                  </a:lnTo>
                  <a:lnTo>
                    <a:pt x="1176" y="26"/>
                  </a:lnTo>
                  <a:lnTo>
                    <a:pt x="1084" y="22"/>
                  </a:lnTo>
                  <a:lnTo>
                    <a:pt x="1004" y="18"/>
                  </a:lnTo>
                  <a:lnTo>
                    <a:pt x="928" y="12"/>
                  </a:lnTo>
                  <a:lnTo>
                    <a:pt x="850" y="8"/>
                  </a:lnTo>
                  <a:lnTo>
                    <a:pt x="760" y="4"/>
                  </a:lnTo>
                  <a:lnTo>
                    <a:pt x="650" y="0"/>
                  </a:lnTo>
                  <a:lnTo>
                    <a:pt x="514" y="0"/>
                  </a:lnTo>
                  <a:lnTo>
                    <a:pt x="514" y="0"/>
                  </a:lnTo>
                  <a:lnTo>
                    <a:pt x="540" y="2"/>
                  </a:lnTo>
                  <a:lnTo>
                    <a:pt x="566" y="8"/>
                  </a:lnTo>
                  <a:lnTo>
                    <a:pt x="590" y="16"/>
                  </a:lnTo>
                  <a:lnTo>
                    <a:pt x="614" y="28"/>
                  </a:lnTo>
                  <a:lnTo>
                    <a:pt x="636" y="44"/>
                  </a:lnTo>
                  <a:lnTo>
                    <a:pt x="656" y="62"/>
                  </a:lnTo>
                  <a:lnTo>
                    <a:pt x="676" y="82"/>
                  </a:lnTo>
                  <a:lnTo>
                    <a:pt x="694" y="104"/>
                  </a:lnTo>
                  <a:lnTo>
                    <a:pt x="712" y="128"/>
                  </a:lnTo>
                  <a:lnTo>
                    <a:pt x="726" y="154"/>
                  </a:lnTo>
                  <a:lnTo>
                    <a:pt x="738" y="180"/>
                  </a:lnTo>
                  <a:lnTo>
                    <a:pt x="750" y="206"/>
                  </a:lnTo>
                  <a:lnTo>
                    <a:pt x="758" y="234"/>
                  </a:lnTo>
                  <a:lnTo>
                    <a:pt x="764" y="262"/>
                  </a:lnTo>
                  <a:lnTo>
                    <a:pt x="768" y="290"/>
                  </a:lnTo>
                  <a:lnTo>
                    <a:pt x="770" y="316"/>
                  </a:lnTo>
                  <a:lnTo>
                    <a:pt x="770" y="324"/>
                  </a:lnTo>
                  <a:lnTo>
                    <a:pt x="770" y="324"/>
                  </a:lnTo>
                  <a:lnTo>
                    <a:pt x="768" y="374"/>
                  </a:lnTo>
                  <a:lnTo>
                    <a:pt x="766" y="416"/>
                  </a:lnTo>
                  <a:lnTo>
                    <a:pt x="760" y="452"/>
                  </a:lnTo>
                  <a:lnTo>
                    <a:pt x="754" y="484"/>
                  </a:lnTo>
                  <a:lnTo>
                    <a:pt x="746" y="510"/>
                  </a:lnTo>
                  <a:lnTo>
                    <a:pt x="736" y="532"/>
                  </a:lnTo>
                  <a:lnTo>
                    <a:pt x="724" y="554"/>
                  </a:lnTo>
                  <a:lnTo>
                    <a:pt x="708" y="572"/>
                  </a:lnTo>
                  <a:lnTo>
                    <a:pt x="688" y="592"/>
                  </a:lnTo>
                  <a:lnTo>
                    <a:pt x="664" y="612"/>
                  </a:lnTo>
                  <a:lnTo>
                    <a:pt x="606" y="658"/>
                  </a:lnTo>
                  <a:lnTo>
                    <a:pt x="532" y="718"/>
                  </a:lnTo>
                  <a:lnTo>
                    <a:pt x="486" y="756"/>
                  </a:lnTo>
                  <a:lnTo>
                    <a:pt x="436" y="802"/>
                  </a:lnTo>
                  <a:lnTo>
                    <a:pt x="436" y="802"/>
                  </a:lnTo>
                  <a:lnTo>
                    <a:pt x="436" y="802"/>
                  </a:lnTo>
                  <a:lnTo>
                    <a:pt x="386" y="848"/>
                  </a:lnTo>
                  <a:lnTo>
                    <a:pt x="340" y="896"/>
                  </a:lnTo>
                  <a:lnTo>
                    <a:pt x="296" y="946"/>
                  </a:lnTo>
                  <a:lnTo>
                    <a:pt x="254" y="1000"/>
                  </a:lnTo>
                  <a:lnTo>
                    <a:pt x="216" y="1054"/>
                  </a:lnTo>
                  <a:lnTo>
                    <a:pt x="180" y="1110"/>
                  </a:lnTo>
                  <a:lnTo>
                    <a:pt x="148" y="1170"/>
                  </a:lnTo>
                  <a:lnTo>
                    <a:pt x="118" y="1230"/>
                  </a:lnTo>
                  <a:lnTo>
                    <a:pt x="90" y="1292"/>
                  </a:lnTo>
                  <a:lnTo>
                    <a:pt x="68" y="1356"/>
                  </a:lnTo>
                  <a:lnTo>
                    <a:pt x="48" y="1422"/>
                  </a:lnTo>
                  <a:lnTo>
                    <a:pt x="30" y="1488"/>
                  </a:lnTo>
                  <a:lnTo>
                    <a:pt x="18" y="1556"/>
                  </a:lnTo>
                  <a:lnTo>
                    <a:pt x="8" y="1626"/>
                  </a:lnTo>
                  <a:lnTo>
                    <a:pt x="2" y="1696"/>
                  </a:lnTo>
                  <a:lnTo>
                    <a:pt x="0" y="1768"/>
                  </a:lnTo>
                  <a:lnTo>
                    <a:pt x="0" y="1768"/>
                  </a:lnTo>
                  <a:lnTo>
                    <a:pt x="2" y="1834"/>
                  </a:lnTo>
                  <a:lnTo>
                    <a:pt x="6" y="1900"/>
                  </a:lnTo>
                  <a:lnTo>
                    <a:pt x="14" y="1964"/>
                  </a:lnTo>
                  <a:lnTo>
                    <a:pt x="26" y="2028"/>
                  </a:lnTo>
                  <a:lnTo>
                    <a:pt x="40" y="2090"/>
                  </a:lnTo>
                  <a:lnTo>
                    <a:pt x="58" y="2152"/>
                  </a:lnTo>
                  <a:lnTo>
                    <a:pt x="78" y="2212"/>
                  </a:lnTo>
                  <a:lnTo>
                    <a:pt x="102" y="2270"/>
                  </a:lnTo>
                  <a:lnTo>
                    <a:pt x="128" y="2328"/>
                  </a:lnTo>
                  <a:lnTo>
                    <a:pt x="156" y="2382"/>
                  </a:lnTo>
                  <a:lnTo>
                    <a:pt x="186" y="2436"/>
                  </a:lnTo>
                  <a:lnTo>
                    <a:pt x="220" y="2488"/>
                  </a:lnTo>
                  <a:lnTo>
                    <a:pt x="256" y="2540"/>
                  </a:lnTo>
                  <a:lnTo>
                    <a:pt x="294" y="2588"/>
                  </a:lnTo>
                  <a:lnTo>
                    <a:pt x="334" y="2634"/>
                  </a:lnTo>
                  <a:lnTo>
                    <a:pt x="378" y="2680"/>
                  </a:lnTo>
                  <a:lnTo>
                    <a:pt x="422" y="2722"/>
                  </a:lnTo>
                  <a:lnTo>
                    <a:pt x="470" y="2762"/>
                  </a:lnTo>
                  <a:lnTo>
                    <a:pt x="518" y="2802"/>
                  </a:lnTo>
                  <a:lnTo>
                    <a:pt x="568" y="2836"/>
                  </a:lnTo>
                  <a:lnTo>
                    <a:pt x="620" y="2870"/>
                  </a:lnTo>
                  <a:lnTo>
                    <a:pt x="674" y="2902"/>
                  </a:lnTo>
                  <a:lnTo>
                    <a:pt x="730" y="2930"/>
                  </a:lnTo>
                  <a:lnTo>
                    <a:pt x="788" y="2956"/>
                  </a:lnTo>
                  <a:lnTo>
                    <a:pt x="846" y="2978"/>
                  </a:lnTo>
                  <a:lnTo>
                    <a:pt x="906" y="3000"/>
                  </a:lnTo>
                  <a:lnTo>
                    <a:pt x="966" y="3016"/>
                  </a:lnTo>
                  <a:lnTo>
                    <a:pt x="1030" y="3030"/>
                  </a:lnTo>
                  <a:lnTo>
                    <a:pt x="1092" y="3042"/>
                  </a:lnTo>
                  <a:lnTo>
                    <a:pt x="1156" y="3050"/>
                  </a:lnTo>
                  <a:lnTo>
                    <a:pt x="1222" y="3056"/>
                  </a:lnTo>
                  <a:lnTo>
                    <a:pt x="1288" y="3058"/>
                  </a:lnTo>
                  <a:lnTo>
                    <a:pt x="1288" y="3058"/>
                  </a:lnTo>
                  <a:lnTo>
                    <a:pt x="1356" y="3056"/>
                  </a:lnTo>
                  <a:lnTo>
                    <a:pt x="1420" y="3050"/>
                  </a:lnTo>
                  <a:lnTo>
                    <a:pt x="1484" y="3042"/>
                  </a:lnTo>
                  <a:lnTo>
                    <a:pt x="1548" y="3030"/>
                  </a:lnTo>
                  <a:lnTo>
                    <a:pt x="1610" y="3016"/>
                  </a:lnTo>
                  <a:lnTo>
                    <a:pt x="1672" y="3000"/>
                  </a:lnTo>
                  <a:lnTo>
                    <a:pt x="1732" y="2978"/>
                  </a:lnTo>
                  <a:lnTo>
                    <a:pt x="1790" y="2956"/>
                  </a:lnTo>
                  <a:lnTo>
                    <a:pt x="1848" y="2930"/>
                  </a:lnTo>
                  <a:lnTo>
                    <a:pt x="1902" y="2902"/>
                  </a:lnTo>
                  <a:lnTo>
                    <a:pt x="1956" y="2870"/>
                  </a:lnTo>
                  <a:lnTo>
                    <a:pt x="2010" y="2836"/>
                  </a:lnTo>
                  <a:lnTo>
                    <a:pt x="2060" y="2802"/>
                  </a:lnTo>
                  <a:lnTo>
                    <a:pt x="2108" y="2762"/>
                  </a:lnTo>
                  <a:lnTo>
                    <a:pt x="2156" y="2722"/>
                  </a:lnTo>
                  <a:lnTo>
                    <a:pt x="2200" y="2680"/>
                  </a:lnTo>
                  <a:lnTo>
                    <a:pt x="2242" y="2634"/>
                  </a:lnTo>
                  <a:lnTo>
                    <a:pt x="2284" y="2588"/>
                  </a:lnTo>
                  <a:lnTo>
                    <a:pt x="2322" y="2540"/>
                  </a:lnTo>
                  <a:lnTo>
                    <a:pt x="2358" y="2488"/>
                  </a:lnTo>
                  <a:lnTo>
                    <a:pt x="2390" y="2436"/>
                  </a:lnTo>
                  <a:lnTo>
                    <a:pt x="2422" y="2382"/>
                  </a:lnTo>
                  <a:lnTo>
                    <a:pt x="2450" y="2328"/>
                  </a:lnTo>
                  <a:lnTo>
                    <a:pt x="2476" y="2270"/>
                  </a:lnTo>
                  <a:lnTo>
                    <a:pt x="2500" y="2212"/>
                  </a:lnTo>
                  <a:lnTo>
                    <a:pt x="2520" y="2152"/>
                  </a:lnTo>
                  <a:lnTo>
                    <a:pt x="2536" y="2090"/>
                  </a:lnTo>
                  <a:lnTo>
                    <a:pt x="2552" y="2028"/>
                  </a:lnTo>
                  <a:lnTo>
                    <a:pt x="2562" y="1964"/>
                  </a:lnTo>
                  <a:lnTo>
                    <a:pt x="2570" y="1900"/>
                  </a:lnTo>
                  <a:lnTo>
                    <a:pt x="2576" y="1834"/>
                  </a:lnTo>
                  <a:lnTo>
                    <a:pt x="2578" y="1768"/>
                  </a:lnTo>
                  <a:lnTo>
                    <a:pt x="2578" y="1768"/>
                  </a:lnTo>
                  <a:lnTo>
                    <a:pt x="2576" y="1696"/>
                  </a:lnTo>
                  <a:lnTo>
                    <a:pt x="2570" y="1626"/>
                  </a:lnTo>
                  <a:lnTo>
                    <a:pt x="2560" y="1556"/>
                  </a:lnTo>
                  <a:lnTo>
                    <a:pt x="2546" y="1488"/>
                  </a:lnTo>
                  <a:lnTo>
                    <a:pt x="2530" y="1422"/>
                  </a:lnTo>
                  <a:lnTo>
                    <a:pt x="2510" y="1356"/>
                  </a:lnTo>
                  <a:lnTo>
                    <a:pt x="2486" y="1292"/>
                  </a:lnTo>
                  <a:lnTo>
                    <a:pt x="2460" y="1230"/>
                  </a:lnTo>
                  <a:lnTo>
                    <a:pt x="2430" y="1170"/>
                  </a:lnTo>
                  <a:lnTo>
                    <a:pt x="2396" y="1110"/>
                  </a:lnTo>
                  <a:lnTo>
                    <a:pt x="2362" y="1054"/>
                  </a:lnTo>
                  <a:lnTo>
                    <a:pt x="2322" y="1000"/>
                  </a:lnTo>
                  <a:lnTo>
                    <a:pt x="2282" y="946"/>
                  </a:lnTo>
                  <a:lnTo>
                    <a:pt x="2238" y="896"/>
                  </a:lnTo>
                  <a:lnTo>
                    <a:pt x="2190" y="848"/>
                  </a:lnTo>
                  <a:lnTo>
                    <a:pt x="2142" y="802"/>
                  </a:lnTo>
                  <a:lnTo>
                    <a:pt x="2142" y="802"/>
                  </a:lnTo>
                  <a:close/>
                </a:path>
              </a:pathLst>
            </a:custGeom>
            <a:solidFill>
              <a:schemeClr val="accent1"/>
            </a:solidFill>
            <a:ln>
              <a:noFill/>
            </a:ln>
            <a:effectLst/>
          </p:spPr>
          <p:txBody>
            <a:bodyPr vert="horz" wrap="square" lIns="35609" tIns="17804" rIns="35609" bIns="17804" numCol="1" anchor="t" anchorCtr="0" compatLnSpc="1">
              <a:prstTxWarp prst="textNoShape">
                <a:avLst/>
              </a:prstTxWarp>
            </a:bodyPr>
            <a:lstStyle/>
            <a:p>
              <a:pPr marL="0" marR="0" lvl="0" indent="0" algn="l" defTabSz="3857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E4E4"/>
                </a:solidFill>
                <a:effectLst/>
                <a:uLnTx/>
                <a:uFillTx/>
                <a:latin typeface="Avenir Next LT Pro"/>
                <a:ea typeface="Open Sans" panose="020B0606030504020204" pitchFamily="34" charset="0"/>
                <a:cs typeface="Open Sans" panose="020B0606030504020204" pitchFamily="34" charset="0"/>
              </a:endParaRPr>
            </a:p>
          </p:txBody>
        </p:sp>
        <p:sp>
          <p:nvSpPr>
            <p:cNvPr id="58" name="Oval 57">
              <a:extLst>
                <a:ext uri="{FF2B5EF4-FFF2-40B4-BE49-F238E27FC236}">
                  <a16:creationId xmlns:a16="http://schemas.microsoft.com/office/drawing/2014/main" id="{38F42087-6AB6-712F-8BF8-44BA20E9710E}"/>
                </a:ext>
              </a:extLst>
            </p:cNvPr>
            <p:cNvSpPr/>
            <p:nvPr/>
          </p:nvSpPr>
          <p:spPr bwMode="ltGray">
            <a:xfrm>
              <a:off x="492523" y="1400770"/>
              <a:ext cx="289383" cy="289383"/>
            </a:xfrm>
            <a:prstGeom prst="ellipse">
              <a:avLst/>
            </a:prstGeom>
            <a:solidFill>
              <a:srgbClr val="FFFFFF"/>
            </a:solidFill>
            <a:ln w="12700">
              <a:noFill/>
              <a:round/>
              <a:headEnd/>
              <a:tailEnd/>
            </a:ln>
            <a:effectLst/>
          </p:spPr>
          <p:txBody>
            <a:bodyPr wrap="none" lIns="0" tIns="0" rIns="0" bIns="0" rtlCol="0" anchor="ctr">
              <a:noAutofit/>
            </a:bodyPr>
            <a:lstStyle/>
            <a:p>
              <a:pPr marL="0" marR="0" lvl="0" indent="0" algn="ctr" defTabSz="289315"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ndParaRPr>
            </a:p>
          </p:txBody>
        </p:sp>
      </p:grpSp>
      <p:sp>
        <p:nvSpPr>
          <p:cNvPr id="1033" name="Rectangle: Rounded Corners 1032">
            <a:extLst>
              <a:ext uri="{FF2B5EF4-FFF2-40B4-BE49-F238E27FC236}">
                <a16:creationId xmlns:a16="http://schemas.microsoft.com/office/drawing/2014/main" id="{63C2C879-D9F8-6A24-5FED-D721FBB6AABE}"/>
              </a:ext>
            </a:extLst>
          </p:cNvPr>
          <p:cNvSpPr/>
          <p:nvPr/>
        </p:nvSpPr>
        <p:spPr>
          <a:xfrm>
            <a:off x="811924" y="3597055"/>
            <a:ext cx="3145822" cy="1716965"/>
          </a:xfrm>
          <a:prstGeom prst="roundRect">
            <a:avLst>
              <a:gd name="adj" fmla="val 6523"/>
            </a:avLst>
          </a:prstGeom>
          <a:solidFill>
            <a:srgbClr val="E5E5E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venir Next LT Pro"/>
            </a:endParaRPr>
          </a:p>
        </p:txBody>
      </p:sp>
      <p:sp>
        <p:nvSpPr>
          <p:cNvPr id="1037" name="Rectangle 1036">
            <a:extLst>
              <a:ext uri="{FF2B5EF4-FFF2-40B4-BE49-F238E27FC236}">
                <a16:creationId xmlns:a16="http://schemas.microsoft.com/office/drawing/2014/main" id="{295149D8-6D31-5047-6C84-FEDC9347091D}"/>
              </a:ext>
            </a:extLst>
          </p:cNvPr>
          <p:cNvSpPr/>
          <p:nvPr/>
        </p:nvSpPr>
        <p:spPr>
          <a:xfrm>
            <a:off x="811924" y="5451553"/>
            <a:ext cx="3958929" cy="710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171450" marR="0" lvl="0" indent="-171450" algn="l" defTabSz="914309" rtl="0" eaLnBrk="1" fontAlgn="auto" latinLnBrk="0" hangingPunct="1">
              <a:lnSpc>
                <a:spcPct val="104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Avenir Next LT Pro"/>
              </a:rPr>
              <a:t>Residents </a:t>
            </a:r>
            <a:r>
              <a:rPr kumimoji="0" lang="en-US" sz="1400" b="0" i="0" u="none" strike="noStrike" kern="1200" cap="none" spc="0" normalizeH="0" baseline="0" noProof="0">
                <a:ln>
                  <a:noFill/>
                </a:ln>
                <a:solidFill>
                  <a:srgbClr val="000000"/>
                </a:solidFill>
                <a:effectLst/>
                <a:uLnTx/>
                <a:uFillTx/>
                <a:latin typeface="Avenir Next LT Pro"/>
              </a:rPr>
              <a:t>volunteering free time</a:t>
            </a:r>
          </a:p>
          <a:p>
            <a:pPr marL="171450" marR="0" lvl="0" indent="-171450" algn="l" defTabSz="914309" rtl="0" eaLnBrk="1" fontAlgn="auto" latinLnBrk="0" hangingPunct="1">
              <a:lnSpc>
                <a:spcPct val="104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Avenir Next LT Pro"/>
              </a:rPr>
              <a:t>Lacks the knowledge </a:t>
            </a:r>
            <a:r>
              <a:rPr kumimoji="0" lang="en-US" sz="1400" b="0" i="0" u="none" strike="noStrike" kern="1200" cap="none" spc="0" normalizeH="0" baseline="0" noProof="0">
                <a:ln>
                  <a:noFill/>
                </a:ln>
                <a:solidFill>
                  <a:srgbClr val="000000"/>
                </a:solidFill>
                <a:effectLst/>
                <a:uLnTx/>
                <a:uFillTx/>
                <a:latin typeface="Avenir Next LT Pro"/>
              </a:rPr>
              <a:t>and experience</a:t>
            </a:r>
          </a:p>
          <a:p>
            <a:pPr marL="171450" marR="0" lvl="0" indent="-171450" algn="l" defTabSz="914309" rtl="0" eaLnBrk="1" fontAlgn="auto" latinLnBrk="0" hangingPunct="1">
              <a:lnSpc>
                <a:spcPct val="104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Avenir Next LT Pro"/>
              </a:rPr>
              <a:t>Pressured</a:t>
            </a:r>
            <a:r>
              <a:rPr kumimoji="0" lang="en-US" sz="1400" b="0" i="0" u="none" strike="noStrike" kern="1200" cap="none" spc="0" normalizeH="0" baseline="0" noProof="0">
                <a:ln>
                  <a:noFill/>
                </a:ln>
                <a:solidFill>
                  <a:srgbClr val="000000"/>
                </a:solidFill>
                <a:effectLst/>
                <a:uLnTx/>
                <a:uFillTx/>
                <a:latin typeface="Avenir Next LT Pro"/>
              </a:rPr>
              <a:t> from many angles</a:t>
            </a:r>
          </a:p>
        </p:txBody>
      </p:sp>
      <p:sp>
        <p:nvSpPr>
          <p:cNvPr id="1291" name="Rectangle 1290">
            <a:extLst>
              <a:ext uri="{FF2B5EF4-FFF2-40B4-BE49-F238E27FC236}">
                <a16:creationId xmlns:a16="http://schemas.microsoft.com/office/drawing/2014/main" id="{8F62F702-D944-F47F-0CF3-7492E1D7F507}"/>
              </a:ext>
            </a:extLst>
          </p:cNvPr>
          <p:cNvSpPr/>
          <p:nvPr/>
        </p:nvSpPr>
        <p:spPr>
          <a:xfrm>
            <a:off x="811924" y="3033177"/>
            <a:ext cx="3958929" cy="4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309" rtl="0" eaLnBrk="1" fontAlgn="auto" latinLnBrk="0" hangingPunct="1">
              <a:lnSpc>
                <a:spcPct val="104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venir Next LT Pro"/>
              </a:rPr>
              <a:t>MOST OFTEN ORGANIZED AS A HOMEOWNERS’ ASSOCIATION RUN BY…</a:t>
            </a:r>
          </a:p>
        </p:txBody>
      </p:sp>
      <p:pic>
        <p:nvPicPr>
          <p:cNvPr id="44" name="Picture 8" descr="A hands holding a house&#10;&#10;Description automatically generated">
            <a:extLst>
              <a:ext uri="{FF2B5EF4-FFF2-40B4-BE49-F238E27FC236}">
                <a16:creationId xmlns:a16="http://schemas.microsoft.com/office/drawing/2014/main" id="{2A720B3E-C040-4577-39F1-07A2CCAAA2A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546" t="13738" r="17764" b="16620"/>
          <a:stretch/>
        </p:blipFill>
        <p:spPr bwMode="auto">
          <a:xfrm>
            <a:off x="652572" y="1406447"/>
            <a:ext cx="216000" cy="265351"/>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descr="Handshake with solid fill">
            <a:extLst>
              <a:ext uri="{FF2B5EF4-FFF2-40B4-BE49-F238E27FC236}">
                <a16:creationId xmlns:a16="http://schemas.microsoft.com/office/drawing/2014/main" id="{6D957E57-1E51-354F-1FCB-E33C87250A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26630" y="1407281"/>
            <a:ext cx="305516" cy="305516"/>
          </a:xfrm>
          <a:prstGeom prst="rect">
            <a:avLst/>
          </a:prstGeom>
        </p:spPr>
      </p:pic>
      <p:sp>
        <p:nvSpPr>
          <p:cNvPr id="4" name="Rectangle 3">
            <a:extLst>
              <a:ext uri="{FF2B5EF4-FFF2-40B4-BE49-F238E27FC236}">
                <a16:creationId xmlns:a16="http://schemas.microsoft.com/office/drawing/2014/main" id="{94922CDC-D0A6-1DA2-34C6-825BC2FBFC95}"/>
              </a:ext>
            </a:extLst>
          </p:cNvPr>
          <p:cNvSpPr/>
          <p:nvPr>
            <p:custDataLst>
              <p:tags r:id="rId2"/>
            </p:custDataLst>
          </p:nvPr>
        </p:nvSpPr>
        <p:spPr bwMode="auto">
          <a:xfrm>
            <a:off x="775444" y="2020477"/>
            <a:ext cx="1356731" cy="317500"/>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0" marR="0" lvl="0" indent="0" algn="ctr" defTabSz="914309" rtl="0" eaLnBrk="1" fontAlgn="auto" latinLnBrk="0" hangingPunct="1">
              <a:lnSpc>
                <a:spcPct val="104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venir Next LT Pro"/>
              </a:rPr>
              <a:t>50m</a:t>
            </a:r>
            <a:br>
              <a:rPr kumimoji="0" lang="en-US" sz="2000" b="0" i="0" u="none" strike="noStrike" kern="1200" cap="none" spc="0" normalizeH="0" baseline="0" noProof="0">
                <a:ln>
                  <a:noFill/>
                </a:ln>
                <a:solidFill>
                  <a:srgbClr val="000000"/>
                </a:solidFill>
                <a:effectLst/>
                <a:uLnTx/>
                <a:uFillTx/>
                <a:latin typeface="Avenir Next LT Pro"/>
              </a:rPr>
            </a:br>
            <a:r>
              <a:rPr kumimoji="0" lang="en-US" sz="1000" b="1" i="0" u="none" strike="noStrike" kern="1200" cap="none" spc="0" normalizeH="0" baseline="0" noProof="0">
                <a:ln>
                  <a:noFill/>
                </a:ln>
                <a:solidFill>
                  <a:srgbClr val="000000"/>
                </a:solidFill>
                <a:effectLst/>
                <a:uLnTx/>
                <a:uFillTx/>
                <a:latin typeface="Avenir Next LT Pro"/>
              </a:rPr>
              <a:t>homes in associations </a:t>
            </a:r>
            <a:r>
              <a:rPr kumimoji="0" lang="en-US" sz="1000" b="0" i="0" u="none" strike="noStrike" kern="1200" cap="none" spc="0" normalizeH="0" baseline="0" noProof="0">
                <a:ln>
                  <a:noFill/>
                </a:ln>
                <a:solidFill>
                  <a:srgbClr val="000000"/>
                </a:solidFill>
                <a:effectLst/>
                <a:uLnTx/>
                <a:uFillTx/>
                <a:latin typeface="Avenir Next LT Pro"/>
              </a:rPr>
              <a:t>(current markets</a:t>
            </a:r>
            <a:r>
              <a:rPr kumimoji="0" lang="en-US" sz="1000" b="0" i="0" u="none" strike="noStrike" kern="1200" cap="none" spc="0" normalizeH="0" baseline="30000" noProof="0">
                <a:ln>
                  <a:noFill/>
                </a:ln>
                <a:solidFill>
                  <a:srgbClr val="000000"/>
                </a:solidFill>
                <a:effectLst/>
                <a:uLnTx/>
                <a:uFillTx/>
                <a:latin typeface="Avenir Next LT Pro"/>
              </a:rPr>
              <a:t>1</a:t>
            </a:r>
            <a:r>
              <a:rPr kumimoji="0" lang="en-US" sz="1000" b="0" i="0" u="none" strike="noStrike" kern="1200" cap="none" spc="0" normalizeH="0" baseline="0" noProof="0">
                <a:ln>
                  <a:noFill/>
                </a:ln>
                <a:solidFill>
                  <a:srgbClr val="000000"/>
                </a:solidFill>
                <a:effectLst/>
                <a:uLnTx/>
                <a:uFillTx/>
                <a:latin typeface="Avenir Next LT Pro"/>
              </a:rPr>
              <a:t>)</a:t>
            </a:r>
          </a:p>
        </p:txBody>
      </p:sp>
      <p:sp>
        <p:nvSpPr>
          <p:cNvPr id="6" name="Rectangle 5">
            <a:extLst>
              <a:ext uri="{FF2B5EF4-FFF2-40B4-BE49-F238E27FC236}">
                <a16:creationId xmlns:a16="http://schemas.microsoft.com/office/drawing/2014/main" id="{B97CA0C1-A83F-A075-4E45-AC78D538EA12}"/>
              </a:ext>
            </a:extLst>
          </p:cNvPr>
          <p:cNvSpPr/>
          <p:nvPr>
            <p:custDataLst>
              <p:tags r:id="rId3"/>
            </p:custDataLst>
          </p:nvPr>
        </p:nvSpPr>
        <p:spPr bwMode="auto">
          <a:xfrm>
            <a:off x="2166541" y="2020477"/>
            <a:ext cx="1287620" cy="317500"/>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0" marR="0" lvl="0" indent="0" algn="ctr" defTabSz="914309" rtl="0" eaLnBrk="1" fontAlgn="auto" latinLnBrk="0" hangingPunct="1">
              <a:lnSpc>
                <a:spcPct val="104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venir Next LT Pro"/>
              </a:rPr>
              <a:t>35%</a:t>
            </a:r>
            <a:br>
              <a:rPr kumimoji="0" lang="en-US" sz="2000" b="0" i="0" u="none" strike="noStrike" kern="1200" cap="none" spc="0" normalizeH="0" baseline="0" noProof="0">
                <a:ln>
                  <a:noFill/>
                </a:ln>
                <a:solidFill>
                  <a:srgbClr val="000000"/>
                </a:solidFill>
                <a:effectLst/>
                <a:uLnTx/>
                <a:uFillTx/>
                <a:latin typeface="Avenir Next LT Pro"/>
              </a:rPr>
            </a:br>
            <a:r>
              <a:rPr kumimoji="0" lang="en-US" sz="1000" b="0" i="0" u="none" strike="noStrike" kern="1200" cap="none" spc="0" normalizeH="0" baseline="0" noProof="0">
                <a:ln>
                  <a:noFill/>
                </a:ln>
                <a:solidFill>
                  <a:srgbClr val="000000"/>
                </a:solidFill>
                <a:effectLst/>
                <a:uLnTx/>
                <a:uFillTx/>
                <a:latin typeface="Avenir Next LT Pro"/>
              </a:rPr>
              <a:t>associations are still </a:t>
            </a:r>
            <a:r>
              <a:rPr kumimoji="0" lang="en-US" sz="1000" b="1" i="0" u="none" strike="noStrike" kern="1200" cap="none" spc="0" normalizeH="0" baseline="0" noProof="0">
                <a:ln>
                  <a:noFill/>
                </a:ln>
                <a:solidFill>
                  <a:srgbClr val="000000"/>
                </a:solidFill>
                <a:effectLst/>
                <a:uLnTx/>
                <a:uFillTx/>
                <a:latin typeface="Avenir Next LT Pro"/>
              </a:rPr>
              <a:t>self-managed</a:t>
            </a:r>
          </a:p>
        </p:txBody>
      </p:sp>
      <p:sp>
        <p:nvSpPr>
          <p:cNvPr id="7" name="Rectangle 6">
            <a:extLst>
              <a:ext uri="{FF2B5EF4-FFF2-40B4-BE49-F238E27FC236}">
                <a16:creationId xmlns:a16="http://schemas.microsoft.com/office/drawing/2014/main" id="{EF266E94-13EF-9ECE-7816-352543B317B4}"/>
              </a:ext>
            </a:extLst>
          </p:cNvPr>
          <p:cNvSpPr/>
          <p:nvPr>
            <p:custDataLst>
              <p:tags r:id="rId4"/>
            </p:custDataLst>
          </p:nvPr>
        </p:nvSpPr>
        <p:spPr bwMode="auto">
          <a:xfrm>
            <a:off x="3557637" y="2020477"/>
            <a:ext cx="1287620" cy="317500"/>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0" marR="0" lvl="0" indent="0" algn="ctr" defTabSz="914309" rtl="0" eaLnBrk="1" fontAlgn="auto" latinLnBrk="0" hangingPunct="1">
              <a:lnSpc>
                <a:spcPct val="104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venir Next LT Pro"/>
              </a:rPr>
              <a:t>85%</a:t>
            </a:r>
            <a:br>
              <a:rPr kumimoji="0" lang="en-US" sz="2000" b="0" i="0" u="none" strike="noStrike" kern="1200" cap="none" spc="0" normalizeH="0" baseline="0" noProof="0">
                <a:ln>
                  <a:noFill/>
                </a:ln>
                <a:solidFill>
                  <a:srgbClr val="000000"/>
                </a:solidFill>
                <a:effectLst/>
                <a:uLnTx/>
                <a:uFillTx/>
                <a:latin typeface="Avenir Next LT Pro"/>
              </a:rPr>
            </a:br>
            <a:r>
              <a:rPr kumimoji="0" lang="en-US" sz="1000" b="1" i="0" u="none" strike="noStrike" kern="1200" cap="none" spc="0" normalizeH="0" baseline="0" noProof="0">
                <a:ln>
                  <a:noFill/>
                </a:ln>
                <a:solidFill>
                  <a:srgbClr val="000000"/>
                </a:solidFill>
                <a:effectLst/>
                <a:uLnTx/>
                <a:uFillTx/>
                <a:latin typeface="Avenir Next LT Pro"/>
              </a:rPr>
              <a:t>new homes </a:t>
            </a:r>
            <a:r>
              <a:rPr kumimoji="0" lang="en-US" sz="1000" b="0" i="0" u="none" strike="noStrike" kern="1200" cap="none" spc="0" normalizeH="0" baseline="0" noProof="0">
                <a:ln>
                  <a:noFill/>
                </a:ln>
                <a:solidFill>
                  <a:srgbClr val="000000"/>
                </a:solidFill>
                <a:effectLst/>
                <a:uLnTx/>
                <a:uFillTx/>
                <a:latin typeface="Avenir Next LT Pro"/>
              </a:rPr>
              <a:t>built </a:t>
            </a:r>
            <a:r>
              <a:rPr kumimoji="0" lang="en-US" sz="1000" b="1" i="0" u="none" strike="noStrike" kern="1200" cap="none" spc="0" normalizeH="0" baseline="0" noProof="0">
                <a:ln>
                  <a:noFill/>
                </a:ln>
                <a:solidFill>
                  <a:srgbClr val="000000"/>
                </a:solidFill>
                <a:effectLst/>
                <a:uLnTx/>
                <a:uFillTx/>
                <a:latin typeface="Avenir Next LT Pro"/>
              </a:rPr>
              <a:t>in associations</a:t>
            </a:r>
            <a:r>
              <a:rPr kumimoji="0" lang="en-US" sz="1000" b="0" i="0" u="none" strike="noStrike" kern="1200" cap="none" spc="0" normalizeH="0" baseline="30000" noProof="0">
                <a:ln>
                  <a:noFill/>
                </a:ln>
                <a:solidFill>
                  <a:srgbClr val="000000"/>
                </a:solidFill>
                <a:effectLst/>
                <a:uLnTx/>
                <a:uFillTx/>
                <a:latin typeface="Avenir Next LT Pro"/>
              </a:rPr>
              <a:t>2</a:t>
            </a:r>
            <a:endParaRPr kumimoji="0" lang="en-US" sz="1000" b="0" i="0" u="none" strike="noStrike" kern="1200" cap="none" spc="0" normalizeH="0" baseline="0" noProof="0">
              <a:ln>
                <a:noFill/>
              </a:ln>
              <a:solidFill>
                <a:srgbClr val="000000"/>
              </a:solidFill>
              <a:effectLst/>
              <a:uLnTx/>
              <a:uFillTx/>
              <a:latin typeface="Avenir Next LT Pro"/>
            </a:endParaRPr>
          </a:p>
        </p:txBody>
      </p:sp>
      <p:pic>
        <p:nvPicPr>
          <p:cNvPr id="9" name="Picture 2" descr="330+ Casual Meeting Room Stock Illustrations, Royalty-Free Vector Graphics  &amp; Clip Art - iStock | Casual meeting room no people">
            <a:extLst>
              <a:ext uri="{FF2B5EF4-FFF2-40B4-BE49-F238E27FC236}">
                <a16:creationId xmlns:a16="http://schemas.microsoft.com/office/drawing/2014/main" id="{8B52D35C-EB19-9768-22B1-0234AF21F92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09874" y="3710402"/>
            <a:ext cx="3014634" cy="15073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9F09BF5-9366-B483-2679-68EAB38DF5F7}"/>
              </a:ext>
            </a:extLst>
          </p:cNvPr>
          <p:cNvSpPr txBox="1"/>
          <p:nvPr/>
        </p:nvSpPr>
        <p:spPr>
          <a:xfrm>
            <a:off x="864567" y="3631231"/>
            <a:ext cx="2777253" cy="274499"/>
          </a:xfrm>
          <a:prstGeom prst="rect">
            <a:avLst/>
          </a:prstGeom>
          <a:noFill/>
        </p:spPr>
        <p:txBody>
          <a:bodyPr wrap="square">
            <a:spAutoFit/>
          </a:bodyPr>
          <a:lstStyle/>
          <a:p>
            <a:pPr marL="0" marR="0" lvl="0" indent="0" algn="l" defTabSz="914309" rtl="0" eaLnBrk="1" fontAlgn="auto" latinLnBrk="0" hangingPunct="1">
              <a:lnSpc>
                <a:spcPct val="104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a:rPr>
              <a:t>BOARD OF DIRECTORS</a:t>
            </a:r>
          </a:p>
        </p:txBody>
      </p:sp>
      <p:sp>
        <p:nvSpPr>
          <p:cNvPr id="3" name="Text Placeholder 9">
            <a:extLst>
              <a:ext uri="{FF2B5EF4-FFF2-40B4-BE49-F238E27FC236}">
                <a16:creationId xmlns:a16="http://schemas.microsoft.com/office/drawing/2014/main" id="{CD3EA848-5CFD-1B64-C774-EE3444FDAC83}"/>
              </a:ext>
            </a:extLst>
          </p:cNvPr>
          <p:cNvSpPr txBox="1">
            <a:spLocks/>
          </p:cNvSpPr>
          <p:nvPr/>
        </p:nvSpPr>
        <p:spPr>
          <a:xfrm>
            <a:off x="806667" y="6416095"/>
            <a:ext cx="3117841" cy="96950"/>
          </a:xfrm>
          <a:prstGeom prst="rect">
            <a:avLst/>
          </a:prstGeom>
        </p:spPr>
        <p:txBody>
          <a:bodyPr wrap="none" lIns="0" tIns="0" rIns="0" bIns="0">
            <a:spAutoFit/>
          </a:bodyPr>
          <a:lstStyle>
            <a:lvl1pPr marL="0" indent="0" algn="l" defTabSz="609630" rtl="0" eaLnBrk="1" latinLnBrk="0" hangingPunct="1">
              <a:lnSpc>
                <a:spcPct val="90000"/>
              </a:lnSpc>
              <a:spcBef>
                <a:spcPts val="667"/>
              </a:spcBef>
              <a:buFont typeface="Arial" panose="020B0604020202020204" pitchFamily="34" charset="0"/>
              <a:buNone/>
              <a:defRPr sz="700" kern="1200">
                <a:solidFill>
                  <a:schemeClr val="accent1"/>
                </a:solidFill>
                <a:latin typeface="+mn-lt"/>
                <a:ea typeface="+mn-ea"/>
                <a:cs typeface="+mn-cs"/>
              </a:defRPr>
            </a:lvl1pPr>
            <a:lvl2pPr marL="446110" indent="-268301" algn="l" defTabSz="609630" rtl="0" eaLnBrk="1" latinLnBrk="0" hangingPunct="1">
              <a:lnSpc>
                <a:spcPct val="90000"/>
              </a:lnSpc>
              <a:spcBef>
                <a:spcPts val="333"/>
              </a:spcBef>
              <a:buClr>
                <a:schemeClr val="accent5"/>
              </a:buClr>
              <a:buFont typeface="Arial" panose="020B0604020202020204" pitchFamily="34" charset="0"/>
              <a:buChar char="•"/>
              <a:defRPr sz="1333" kern="1200">
                <a:solidFill>
                  <a:schemeClr val="accent3"/>
                </a:solidFill>
                <a:latin typeface="+mj-lt"/>
                <a:ea typeface="+mn-ea"/>
                <a:cs typeface="+mn-cs"/>
              </a:defRPr>
            </a:lvl2pPr>
            <a:lvl3pPr marL="719174" indent="-273064"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3pPr>
            <a:lvl4pPr marL="984299" indent="-265127"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4pPr>
            <a:lvl5pPr marL="1257363" indent="-273064" algn="l" defTabSz="609630" rtl="0" eaLnBrk="1" latinLnBrk="0" hangingPunct="1">
              <a:lnSpc>
                <a:spcPct val="90000"/>
              </a:lnSpc>
              <a:spcBef>
                <a:spcPts val="333"/>
              </a:spcBef>
              <a:buClr>
                <a:schemeClr val="accent5"/>
              </a:buClr>
              <a:buFont typeface="Calibri" panose="020F0502020204030204" pitchFamily="34" charset="0"/>
              <a:buChar char="−"/>
              <a:defRPr sz="1333" kern="1200">
                <a:solidFill>
                  <a:schemeClr val="accent3"/>
                </a:solidFill>
                <a:latin typeface="+mj-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90000"/>
              </a:lnSpc>
              <a:spcBef>
                <a:spcPts val="667"/>
              </a:spcBef>
              <a:spcAft>
                <a:spcPts val="0"/>
              </a:spcAft>
              <a:buClrTx/>
              <a:buSzTx/>
              <a:buFont typeface="Arial" panose="020B0604020202020204" pitchFamily="34" charset="0"/>
              <a:buNone/>
              <a:tabLst/>
              <a:defRPr/>
            </a:pPr>
            <a:r>
              <a:rPr kumimoji="0" lang="en-US" sz="700" b="0" i="0" u="none" strike="noStrike" kern="1200" cap="none" spc="0" normalizeH="0" baseline="0" noProof="0">
                <a:ln>
                  <a:noFill/>
                </a:ln>
                <a:solidFill>
                  <a:srgbClr val="333333"/>
                </a:solidFill>
                <a:effectLst/>
                <a:uLnTx/>
                <a:uFillTx/>
                <a:latin typeface="Avenir Next LT Pro"/>
              </a:rPr>
              <a:t>1. Current Odevo markets: US, UK, Sweden, Finland. 2. US new home builds</a:t>
            </a:r>
          </a:p>
        </p:txBody>
      </p:sp>
    </p:spTree>
    <p:extLst>
      <p:ext uri="{BB962C8B-B14F-4D97-AF65-F5344CB8AC3E}">
        <p14:creationId xmlns:p14="http://schemas.microsoft.com/office/powerpoint/2010/main" val="3576620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4A71C-E5BB-C62E-352D-65F8B564BB45}"/>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791B1BF-8E1E-4DC3-A048-C83B6D0C92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11" name="Object 10" hidden="1">
                        <a:extLst>
                          <a:ext uri="{FF2B5EF4-FFF2-40B4-BE49-F238E27FC236}">
                            <a16:creationId xmlns:a16="http://schemas.microsoft.com/office/drawing/2014/main" id="{6791B1BF-8E1E-4DC3-A048-C83B6D0C92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8494BCEF-20F8-8697-BCCD-BE6C8D446BDD}"/>
              </a:ext>
            </a:extLst>
          </p:cNvPr>
          <p:cNvSpPr/>
          <p:nvPr/>
        </p:nvSpPr>
        <p:spPr>
          <a:xfrm>
            <a:off x="532380" y="2591234"/>
            <a:ext cx="11096337" cy="2686374"/>
          </a:xfrm>
          <a:prstGeom prst="rect">
            <a:avLst/>
          </a:prstGeom>
          <a:solidFill>
            <a:schemeClr val="bg1">
              <a:alpha val="5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90000" rIns="0" bIns="0" rtlCol="0" anchor="t"/>
          <a:lstStyle/>
          <a:p>
            <a:pPr marL="0" marR="0" lvl="0" indent="0" algn="l" defTabSz="914309"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venir Next LT Pro"/>
              <a:cs typeface="Helvetica"/>
            </a:endParaRPr>
          </a:p>
        </p:txBody>
      </p:sp>
      <p:sp>
        <p:nvSpPr>
          <p:cNvPr id="5" name="Rectangle: Top Corners Rounded 4">
            <a:extLst>
              <a:ext uri="{FF2B5EF4-FFF2-40B4-BE49-F238E27FC236}">
                <a16:creationId xmlns:a16="http://schemas.microsoft.com/office/drawing/2014/main" id="{2453B5F0-7228-7B48-1610-C409633F9A9F}"/>
              </a:ext>
            </a:extLst>
          </p:cNvPr>
          <p:cNvSpPr/>
          <p:nvPr/>
        </p:nvSpPr>
        <p:spPr>
          <a:xfrm>
            <a:off x="532380" y="5246462"/>
            <a:ext cx="11096337" cy="191383"/>
          </a:xfrm>
          <a:prstGeom prst="round2SameRect">
            <a:avLst>
              <a:gd name="adj1" fmla="val 0"/>
              <a:gd name="adj2" fmla="val 50000"/>
            </a:avLst>
          </a:prstGeom>
          <a:solidFill>
            <a:srgbClr val="404040"/>
          </a:solidFill>
          <a:ln w="190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7200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Avenir Next LT Pro"/>
              <a:cs typeface="Helvetica"/>
            </a:endParaRPr>
          </a:p>
        </p:txBody>
      </p:sp>
      <p:sp>
        <p:nvSpPr>
          <p:cNvPr id="27" name="Content Placeholder 14">
            <a:extLst>
              <a:ext uri="{FF2B5EF4-FFF2-40B4-BE49-F238E27FC236}">
                <a16:creationId xmlns:a16="http://schemas.microsoft.com/office/drawing/2014/main" id="{E10B7F03-2EA1-A612-FC6B-F249590C3996}"/>
              </a:ext>
            </a:extLst>
          </p:cNvPr>
          <p:cNvSpPr txBox="1">
            <a:spLocks/>
          </p:cNvSpPr>
          <p:nvPr/>
        </p:nvSpPr>
        <p:spPr>
          <a:xfrm>
            <a:off x="993276" y="5505625"/>
            <a:ext cx="10635442" cy="817245"/>
          </a:xfrm>
          <a:prstGeom prst="roundRect">
            <a:avLst>
              <a:gd name="adj" fmla="val 0"/>
            </a:avLst>
          </a:prstGeom>
          <a:solidFill>
            <a:schemeClr val="bg1">
              <a:alpha val="43000"/>
            </a:schemeClr>
          </a:solidFill>
          <a:ln w="19050">
            <a:noFill/>
          </a:ln>
        </p:spPr>
        <p:txBody>
          <a:bodyPr vert="horz" lIns="72000" tIns="72000" rIns="72000" bIns="36000" rtlCol="0" anchor="t">
            <a:noAutofit/>
          </a:bodyPr>
          <a:lstStyle>
            <a:lvl1pPr marL="180000" indent="-180000" algn="l" defTabSz="914400" rtl="0" eaLnBrk="1" latinLnBrk="0" hangingPunct="1">
              <a:spcBef>
                <a:spcPts val="1008"/>
              </a:spcBef>
              <a:buClr>
                <a:schemeClr val="tx2"/>
              </a:buClr>
              <a:buFont typeface="Wingdings" pitchFamily="2" charset="2"/>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1pPr>
            <a:lvl2pPr marL="396000" indent="-180000" algn="l" defTabSz="914400" rtl="0" eaLnBrk="1" latinLnBrk="0" hangingPunct="1">
              <a:spcBef>
                <a:spcPts val="500"/>
              </a:spcBef>
              <a:buClr>
                <a:schemeClr val="tx2"/>
              </a:buClr>
              <a:buFont typeface="Carnegie Sans"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2pPr>
            <a:lvl3pPr marL="576000" indent="-180000" algn="l" defTabSz="914400" rtl="0" eaLnBrk="1" latinLnBrk="0" hangingPunct="1">
              <a:spcBef>
                <a:spcPts val="500"/>
              </a:spcBef>
              <a:buClr>
                <a:schemeClr val="tx2"/>
              </a:buClr>
              <a:buFont typeface="Arial"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3pPr>
            <a:lvl4pPr marL="1260000" indent="-180000" algn="l" defTabSz="914400" rtl="0" eaLnBrk="1" latinLnBrk="0" hangingPunct="1">
              <a:spcBef>
                <a:spcPts val="500"/>
              </a:spcBef>
              <a:buClr>
                <a:schemeClr val="tx2"/>
              </a:buClr>
              <a:buFont typeface="Wingdings" pitchFamily="2" charset="2"/>
              <a:buChar char=""/>
              <a:defRPr sz="1200" kern="1200">
                <a:solidFill>
                  <a:schemeClr val="tx1"/>
                </a:solidFill>
                <a:latin typeface="Neo Sans Pro Light" panose="020B0304030504040204" pitchFamily="34" charset="0"/>
                <a:ea typeface="+mn-ea"/>
                <a:cs typeface="Arial" panose="020B0604020202020204" pitchFamily="34" charset="0"/>
              </a:defRPr>
            </a:lvl4pPr>
            <a:lvl5pPr marL="1620000" indent="-180000" algn="l" defTabSz="914400" rtl="0" eaLnBrk="1" latinLnBrk="0" hangingPunct="1">
              <a:spcBef>
                <a:spcPts val="500"/>
              </a:spcBef>
              <a:buClr>
                <a:schemeClr val="tx2"/>
              </a:buClr>
              <a:buFont typeface="Arial" pitchFamily="34" charset="0"/>
              <a:buChar char="»"/>
              <a:defRPr sz="1200" kern="1200">
                <a:solidFill>
                  <a:schemeClr val="tx1"/>
                </a:solidFill>
                <a:latin typeface="Neo Sans Pro Light" panose="020B030403050404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eaLnBrk="1" fontAlgn="auto" latinLnBrk="0" hangingPunct="1">
              <a:lnSpc>
                <a:spcPct val="100000"/>
              </a:lnSpc>
              <a:spcBef>
                <a:spcPts val="0"/>
              </a:spcBef>
              <a:spcAft>
                <a:spcPts val="600"/>
              </a:spcAft>
              <a:buClr>
                <a:srgbClr val="404040"/>
              </a:buClr>
              <a:buSzTx/>
              <a:buFont typeface="Arial" panose="020B0604020202020204" pitchFamily="34" charset="0"/>
              <a:buChar char="•"/>
              <a:tabLst/>
              <a:defRPr/>
            </a:pPr>
            <a:endParaRPr kumimoji="0" lang="en-US" sz="1100" b="0" i="0" u="none" strike="noStrike" kern="1200" cap="none" spc="0" normalizeH="0" baseline="0" noProof="0">
              <a:ln>
                <a:noFill/>
              </a:ln>
              <a:solidFill>
                <a:srgbClr val="FFFFFF"/>
              </a:solidFill>
              <a:effectLst/>
              <a:uLnTx/>
              <a:uFillTx/>
              <a:latin typeface="Avenir Next LT Pro"/>
              <a:cs typeface="Arial" panose="020B0604020202020204" pitchFamily="34" charset="0"/>
            </a:endParaRPr>
          </a:p>
        </p:txBody>
      </p:sp>
      <p:sp>
        <p:nvSpPr>
          <p:cNvPr id="103" name="Content Placeholder 14">
            <a:extLst>
              <a:ext uri="{FF2B5EF4-FFF2-40B4-BE49-F238E27FC236}">
                <a16:creationId xmlns:a16="http://schemas.microsoft.com/office/drawing/2014/main" id="{1B7C1FD6-3832-1211-CD38-06DB9736E43B}"/>
              </a:ext>
            </a:extLst>
          </p:cNvPr>
          <p:cNvSpPr txBox="1">
            <a:spLocks/>
          </p:cNvSpPr>
          <p:nvPr/>
        </p:nvSpPr>
        <p:spPr>
          <a:xfrm>
            <a:off x="981635" y="1347374"/>
            <a:ext cx="10658723" cy="793340"/>
          </a:xfrm>
          <a:prstGeom prst="roundRect">
            <a:avLst>
              <a:gd name="adj" fmla="val 0"/>
            </a:avLst>
          </a:prstGeom>
          <a:solidFill>
            <a:schemeClr val="bg1">
              <a:alpha val="43000"/>
            </a:schemeClr>
          </a:solidFill>
          <a:ln w="19050">
            <a:noFill/>
          </a:ln>
        </p:spPr>
        <p:txBody>
          <a:bodyPr vert="horz" lIns="72000" tIns="72000" rIns="72000" bIns="36000" rtlCol="0" anchor="t">
            <a:noAutofit/>
          </a:bodyPr>
          <a:lstStyle>
            <a:lvl1pPr marL="180000" indent="-180000" algn="l" defTabSz="914400" rtl="0" eaLnBrk="1" latinLnBrk="0" hangingPunct="1">
              <a:spcBef>
                <a:spcPts val="1008"/>
              </a:spcBef>
              <a:buClr>
                <a:schemeClr val="tx2"/>
              </a:buClr>
              <a:buFont typeface="Wingdings" pitchFamily="2" charset="2"/>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1pPr>
            <a:lvl2pPr marL="396000" indent="-180000" algn="l" defTabSz="914400" rtl="0" eaLnBrk="1" latinLnBrk="0" hangingPunct="1">
              <a:spcBef>
                <a:spcPts val="500"/>
              </a:spcBef>
              <a:buClr>
                <a:schemeClr val="tx2"/>
              </a:buClr>
              <a:buFont typeface="Carnegie Sans"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2pPr>
            <a:lvl3pPr marL="576000" indent="-180000" algn="l" defTabSz="914400" rtl="0" eaLnBrk="1" latinLnBrk="0" hangingPunct="1">
              <a:spcBef>
                <a:spcPts val="500"/>
              </a:spcBef>
              <a:buClr>
                <a:schemeClr val="tx2"/>
              </a:buClr>
              <a:buFont typeface="Arial"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3pPr>
            <a:lvl4pPr marL="1260000" indent="-180000" algn="l" defTabSz="914400" rtl="0" eaLnBrk="1" latinLnBrk="0" hangingPunct="1">
              <a:spcBef>
                <a:spcPts val="500"/>
              </a:spcBef>
              <a:buClr>
                <a:schemeClr val="tx2"/>
              </a:buClr>
              <a:buFont typeface="Wingdings" pitchFamily="2" charset="2"/>
              <a:buChar char=""/>
              <a:defRPr sz="1200" kern="1200">
                <a:solidFill>
                  <a:schemeClr val="tx1"/>
                </a:solidFill>
                <a:latin typeface="Neo Sans Pro Light" panose="020B0304030504040204" pitchFamily="34" charset="0"/>
                <a:ea typeface="+mn-ea"/>
                <a:cs typeface="Arial" panose="020B0604020202020204" pitchFamily="34" charset="0"/>
              </a:defRPr>
            </a:lvl4pPr>
            <a:lvl5pPr marL="1620000" indent="-180000" algn="l" defTabSz="914400" rtl="0" eaLnBrk="1" latinLnBrk="0" hangingPunct="1">
              <a:spcBef>
                <a:spcPts val="500"/>
              </a:spcBef>
              <a:buClr>
                <a:schemeClr val="tx2"/>
              </a:buClr>
              <a:buFont typeface="Arial" pitchFamily="34" charset="0"/>
              <a:buChar char="»"/>
              <a:defRPr sz="1200" kern="1200">
                <a:solidFill>
                  <a:schemeClr val="tx1"/>
                </a:solidFill>
                <a:latin typeface="Neo Sans Pro Light" panose="020B030403050404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eaLnBrk="1" fontAlgn="auto" latinLnBrk="0" hangingPunct="1">
              <a:lnSpc>
                <a:spcPct val="100000"/>
              </a:lnSpc>
              <a:spcBef>
                <a:spcPts val="0"/>
              </a:spcBef>
              <a:spcAft>
                <a:spcPts val="600"/>
              </a:spcAft>
              <a:buClr>
                <a:srgbClr val="404040"/>
              </a:buClr>
              <a:buSzTx/>
              <a:buFont typeface="Arial" panose="020B0604020202020204" pitchFamily="34" charset="0"/>
              <a:buChar char="•"/>
              <a:tabLst/>
              <a:defRPr/>
            </a:pPr>
            <a:endParaRPr kumimoji="0" lang="en-US" sz="1100" b="0" i="0" u="none" strike="noStrike" kern="1200" cap="none" spc="0" normalizeH="0" baseline="0" noProof="0">
              <a:ln>
                <a:noFill/>
              </a:ln>
              <a:solidFill>
                <a:srgbClr val="FFFFFF"/>
              </a:solidFill>
              <a:effectLst/>
              <a:uLnTx/>
              <a:uFillTx/>
              <a:latin typeface="Avenir Next LT Pro"/>
              <a:cs typeface="Arial" panose="020B0604020202020204" pitchFamily="34" charset="0"/>
            </a:endParaRPr>
          </a:p>
        </p:txBody>
      </p:sp>
      <p:sp>
        <p:nvSpPr>
          <p:cNvPr id="15" name="Rectangle: Top Corners Rounded 14">
            <a:extLst>
              <a:ext uri="{FF2B5EF4-FFF2-40B4-BE49-F238E27FC236}">
                <a16:creationId xmlns:a16="http://schemas.microsoft.com/office/drawing/2014/main" id="{DE4F6261-0C2E-5FD4-326E-7C16986D66B2}"/>
              </a:ext>
            </a:extLst>
          </p:cNvPr>
          <p:cNvSpPr/>
          <p:nvPr/>
        </p:nvSpPr>
        <p:spPr>
          <a:xfrm rot="16200000">
            <a:off x="363349" y="1494412"/>
            <a:ext cx="798961" cy="460895"/>
          </a:xfrm>
          <a:prstGeom prst="round2SameRect">
            <a:avLst>
              <a:gd name="adj1" fmla="val 50000"/>
              <a:gd name="adj2" fmla="val 0"/>
            </a:avLst>
          </a:prstGeom>
          <a:solidFill>
            <a:srgbClr val="404040"/>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venir Next LT Pro"/>
                <a:cs typeface="Helvetica"/>
              </a:rPr>
              <a:t>EXTERNAL</a:t>
            </a:r>
            <a:endParaRPr kumimoji="0" lang="en-US" sz="1100" b="1" i="0" u="none" strike="noStrike" kern="1200" cap="none" spc="0" normalizeH="0" baseline="0" noProof="0">
              <a:ln>
                <a:noFill/>
              </a:ln>
              <a:solidFill>
                <a:srgbClr val="FFFFFF"/>
              </a:solidFill>
              <a:effectLst/>
              <a:uLnTx/>
              <a:uFillTx/>
              <a:latin typeface="Avenir Next LT Pro"/>
              <a:cs typeface="Helvetica"/>
            </a:endParaRPr>
          </a:p>
        </p:txBody>
      </p:sp>
      <p:sp>
        <p:nvSpPr>
          <p:cNvPr id="28" name="Rectangle: Top Corners Rounded 27">
            <a:extLst>
              <a:ext uri="{FF2B5EF4-FFF2-40B4-BE49-F238E27FC236}">
                <a16:creationId xmlns:a16="http://schemas.microsoft.com/office/drawing/2014/main" id="{1D112A2F-4027-3E09-E7C9-78671887BF3F}"/>
              </a:ext>
            </a:extLst>
          </p:cNvPr>
          <p:cNvSpPr/>
          <p:nvPr/>
        </p:nvSpPr>
        <p:spPr>
          <a:xfrm>
            <a:off x="532380" y="2305676"/>
            <a:ext cx="11096337" cy="315932"/>
          </a:xfrm>
          <a:prstGeom prst="round2SameRect">
            <a:avLst>
              <a:gd name="adj1" fmla="val 50000"/>
              <a:gd name="adj2" fmla="val 0"/>
            </a:avLst>
          </a:prstGeom>
          <a:solidFill>
            <a:srgbClr val="404040"/>
          </a:solidFill>
          <a:ln w="190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7200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venir Next LT Pro"/>
                <a:cs typeface="Helvetica"/>
              </a:rPr>
              <a:t>TECHNOLOGY PLATFORM</a:t>
            </a:r>
          </a:p>
        </p:txBody>
      </p:sp>
      <p:sp>
        <p:nvSpPr>
          <p:cNvPr id="23" name="Content Placeholder 14">
            <a:extLst>
              <a:ext uri="{FF2B5EF4-FFF2-40B4-BE49-F238E27FC236}">
                <a16:creationId xmlns:a16="http://schemas.microsoft.com/office/drawing/2014/main" id="{BE5A16FE-A5B7-6ECC-AEEB-1AC246C37B53}"/>
              </a:ext>
            </a:extLst>
          </p:cNvPr>
          <p:cNvSpPr txBox="1">
            <a:spLocks/>
          </p:cNvSpPr>
          <p:nvPr/>
        </p:nvSpPr>
        <p:spPr>
          <a:xfrm>
            <a:off x="785926" y="2895849"/>
            <a:ext cx="3406120" cy="2249487"/>
          </a:xfrm>
          <a:prstGeom prst="roundRect">
            <a:avLst>
              <a:gd name="adj" fmla="val 0"/>
            </a:avLst>
          </a:prstGeom>
          <a:solidFill>
            <a:schemeClr val="accent2">
              <a:lumMod val="40000"/>
              <a:lumOff val="60000"/>
              <a:alpha val="60000"/>
            </a:schemeClr>
          </a:solidFill>
          <a:ln w="19050">
            <a:noFill/>
          </a:ln>
        </p:spPr>
        <p:txBody>
          <a:bodyPr vert="horz" lIns="72000" tIns="108000" rIns="72000" bIns="36000" rtlCol="0" anchor="t">
            <a:noAutofit/>
          </a:bodyPr>
          <a:lstStyle>
            <a:lvl1pPr marL="180000" indent="-180000" algn="l" defTabSz="914400" rtl="0" eaLnBrk="1" latinLnBrk="0" hangingPunct="1">
              <a:spcBef>
                <a:spcPts val="1008"/>
              </a:spcBef>
              <a:buClr>
                <a:schemeClr val="tx2"/>
              </a:buClr>
              <a:buFont typeface="Wingdings" pitchFamily="2" charset="2"/>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1pPr>
            <a:lvl2pPr marL="396000" indent="-180000" algn="l" defTabSz="914400" rtl="0" eaLnBrk="1" latinLnBrk="0" hangingPunct="1">
              <a:spcBef>
                <a:spcPts val="500"/>
              </a:spcBef>
              <a:buClr>
                <a:schemeClr val="tx2"/>
              </a:buClr>
              <a:buFont typeface="Carnegie Sans"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2pPr>
            <a:lvl3pPr marL="576000" indent="-180000" algn="l" defTabSz="914400" rtl="0" eaLnBrk="1" latinLnBrk="0" hangingPunct="1">
              <a:spcBef>
                <a:spcPts val="500"/>
              </a:spcBef>
              <a:buClr>
                <a:schemeClr val="tx2"/>
              </a:buClr>
              <a:buFont typeface="Arial"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3pPr>
            <a:lvl4pPr marL="1260000" indent="-180000" algn="l" defTabSz="914400" rtl="0" eaLnBrk="1" latinLnBrk="0" hangingPunct="1">
              <a:spcBef>
                <a:spcPts val="500"/>
              </a:spcBef>
              <a:buClr>
                <a:schemeClr val="tx2"/>
              </a:buClr>
              <a:buFont typeface="Wingdings" pitchFamily="2" charset="2"/>
              <a:buChar char=""/>
              <a:defRPr sz="1200" kern="1200">
                <a:solidFill>
                  <a:schemeClr val="tx1"/>
                </a:solidFill>
                <a:latin typeface="Neo Sans Pro Light" panose="020B0304030504040204" pitchFamily="34" charset="0"/>
                <a:ea typeface="+mn-ea"/>
                <a:cs typeface="Arial" panose="020B0604020202020204" pitchFamily="34" charset="0"/>
              </a:defRPr>
            </a:lvl4pPr>
            <a:lvl5pPr marL="1620000" indent="-180000" algn="l" defTabSz="914400" rtl="0" eaLnBrk="1" latinLnBrk="0" hangingPunct="1">
              <a:spcBef>
                <a:spcPts val="500"/>
              </a:spcBef>
              <a:buClr>
                <a:schemeClr val="tx2"/>
              </a:buClr>
              <a:buFont typeface="Arial" pitchFamily="34" charset="0"/>
              <a:buChar char="»"/>
              <a:defRPr sz="1200" kern="1200">
                <a:solidFill>
                  <a:schemeClr val="tx1"/>
                </a:solidFill>
                <a:latin typeface="Neo Sans Pro Light" panose="020B030403050404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Customer management &amp; registry</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CRM &amp; Sales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Case management &amp; Customer service</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Customer portal</a:t>
            </a:r>
          </a:p>
          <a:p>
            <a:pPr>
              <a:spcBef>
                <a:spcPts val="0"/>
              </a:spcBef>
              <a:spcAft>
                <a:spcPts val="300"/>
              </a:spcAft>
              <a:buClrTx/>
              <a:buFont typeface="Arial" panose="020B0604020202020204" pitchFamily="34" charset="0"/>
              <a:buChar char="•"/>
              <a:defRPr/>
            </a:pPr>
            <a:r>
              <a:rPr lang="en-US" sz="1000">
                <a:latin typeface="Avenir Next LT Pro"/>
              </a:rPr>
              <a:t>CEO</a:t>
            </a:r>
            <a:r>
              <a:rPr kumimoji="0" lang="en-US" sz="1000" b="0" i="0" u="none" strike="noStrike" kern="1200" cap="none" spc="0" normalizeH="0" baseline="0" noProof="0">
                <a:ln>
                  <a:noFill/>
                </a:ln>
                <a:effectLst/>
                <a:uLnTx/>
                <a:uFillTx/>
                <a:latin typeface="Avenir Next LT Pro"/>
                <a:cs typeface="Arial" panose="020B0604020202020204" pitchFamily="34" charset="0"/>
              </a:rPr>
              <a:t> &amp; Board services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Document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BI &amp; Reporting</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Fin, Property, &amp; Legal advisory</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Meeting services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Parcel &amp; Key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Community services</a:t>
            </a:r>
          </a:p>
        </p:txBody>
      </p:sp>
      <p:sp>
        <p:nvSpPr>
          <p:cNvPr id="24" name="Content Placeholder 14">
            <a:extLst>
              <a:ext uri="{FF2B5EF4-FFF2-40B4-BE49-F238E27FC236}">
                <a16:creationId xmlns:a16="http://schemas.microsoft.com/office/drawing/2014/main" id="{DC73BB4B-632F-A29A-9E0C-4DF7ABECDEBE}"/>
              </a:ext>
            </a:extLst>
          </p:cNvPr>
          <p:cNvSpPr txBox="1">
            <a:spLocks/>
          </p:cNvSpPr>
          <p:nvPr/>
        </p:nvSpPr>
        <p:spPr>
          <a:xfrm>
            <a:off x="4377488" y="2895849"/>
            <a:ext cx="3406120" cy="2249487"/>
          </a:xfrm>
          <a:prstGeom prst="roundRect">
            <a:avLst>
              <a:gd name="adj" fmla="val 0"/>
            </a:avLst>
          </a:prstGeom>
          <a:solidFill>
            <a:schemeClr val="accent2">
              <a:lumMod val="40000"/>
              <a:lumOff val="60000"/>
              <a:alpha val="60000"/>
            </a:schemeClr>
          </a:solidFill>
          <a:ln w="19050">
            <a:noFill/>
          </a:ln>
        </p:spPr>
        <p:txBody>
          <a:bodyPr vert="horz" lIns="72000" tIns="108000" rIns="72000" bIns="36000" rtlCol="0" anchor="t">
            <a:noAutofit/>
          </a:bodyPr>
          <a:lstStyle>
            <a:lvl1pPr marL="180000" indent="-180000" algn="l" defTabSz="914400" rtl="0" eaLnBrk="1" latinLnBrk="0" hangingPunct="1">
              <a:spcBef>
                <a:spcPts val="1008"/>
              </a:spcBef>
              <a:buClr>
                <a:schemeClr val="tx2"/>
              </a:buClr>
              <a:buFont typeface="Wingdings" pitchFamily="2" charset="2"/>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1pPr>
            <a:lvl2pPr marL="396000" indent="-180000" algn="l" defTabSz="914400" rtl="0" eaLnBrk="1" latinLnBrk="0" hangingPunct="1">
              <a:spcBef>
                <a:spcPts val="500"/>
              </a:spcBef>
              <a:buClr>
                <a:schemeClr val="tx2"/>
              </a:buClr>
              <a:buFont typeface="Carnegie Sans"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2pPr>
            <a:lvl3pPr marL="576000" indent="-180000" algn="l" defTabSz="914400" rtl="0" eaLnBrk="1" latinLnBrk="0" hangingPunct="1">
              <a:spcBef>
                <a:spcPts val="500"/>
              </a:spcBef>
              <a:buClr>
                <a:schemeClr val="tx2"/>
              </a:buClr>
              <a:buFont typeface="Arial"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3pPr>
            <a:lvl4pPr marL="1260000" indent="-180000" algn="l" defTabSz="914400" rtl="0" eaLnBrk="1" latinLnBrk="0" hangingPunct="1">
              <a:spcBef>
                <a:spcPts val="500"/>
              </a:spcBef>
              <a:buClr>
                <a:schemeClr val="tx2"/>
              </a:buClr>
              <a:buFont typeface="Wingdings" pitchFamily="2" charset="2"/>
              <a:buChar char=""/>
              <a:defRPr sz="1200" kern="1200">
                <a:solidFill>
                  <a:schemeClr val="tx1"/>
                </a:solidFill>
                <a:latin typeface="Neo Sans Pro Light" panose="020B0304030504040204" pitchFamily="34" charset="0"/>
                <a:ea typeface="+mn-ea"/>
                <a:cs typeface="Arial" panose="020B0604020202020204" pitchFamily="34" charset="0"/>
              </a:defRPr>
            </a:lvl4pPr>
            <a:lvl5pPr marL="1620000" indent="-180000" algn="l" defTabSz="914400" rtl="0" eaLnBrk="1" latinLnBrk="0" hangingPunct="1">
              <a:spcBef>
                <a:spcPts val="500"/>
              </a:spcBef>
              <a:buClr>
                <a:schemeClr val="tx2"/>
              </a:buClr>
              <a:buFont typeface="Arial" pitchFamily="34" charset="0"/>
              <a:buChar char="»"/>
              <a:defRPr sz="1200" kern="1200">
                <a:solidFill>
                  <a:schemeClr val="tx1"/>
                </a:solidFill>
                <a:latin typeface="Neo Sans Pro Light" panose="020B030403050404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Bookkeeping</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Service charge management </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Accounts receivables &amp; payables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Reminder &amp; Debt collection</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Financial budgeting</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Annual &amp; quarterly reporting</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Payments &amp; Bank integrations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Procurement &amp; Supplier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Broker services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Financial services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Insurance</a:t>
            </a:r>
          </a:p>
        </p:txBody>
      </p:sp>
      <p:sp>
        <p:nvSpPr>
          <p:cNvPr id="25" name="Content Placeholder 14">
            <a:extLst>
              <a:ext uri="{FF2B5EF4-FFF2-40B4-BE49-F238E27FC236}">
                <a16:creationId xmlns:a16="http://schemas.microsoft.com/office/drawing/2014/main" id="{9965D022-03F8-4251-F88F-6FAF6A79AD72}"/>
              </a:ext>
            </a:extLst>
          </p:cNvPr>
          <p:cNvSpPr txBox="1">
            <a:spLocks/>
          </p:cNvSpPr>
          <p:nvPr/>
        </p:nvSpPr>
        <p:spPr>
          <a:xfrm>
            <a:off x="7969051" y="2895849"/>
            <a:ext cx="3406120" cy="2249487"/>
          </a:xfrm>
          <a:prstGeom prst="roundRect">
            <a:avLst>
              <a:gd name="adj" fmla="val 0"/>
            </a:avLst>
          </a:prstGeom>
          <a:solidFill>
            <a:schemeClr val="accent2">
              <a:lumMod val="40000"/>
              <a:lumOff val="60000"/>
              <a:alpha val="60000"/>
            </a:schemeClr>
          </a:solidFill>
          <a:ln w="19050">
            <a:noFill/>
          </a:ln>
        </p:spPr>
        <p:txBody>
          <a:bodyPr vert="horz" lIns="72000" tIns="108000" rIns="72000" bIns="36000" rtlCol="0" anchor="t">
            <a:noAutofit/>
          </a:bodyPr>
          <a:lstStyle>
            <a:lvl1pPr marL="180000" indent="-180000" algn="l" defTabSz="914400" rtl="0" eaLnBrk="1" latinLnBrk="0" hangingPunct="1">
              <a:spcBef>
                <a:spcPts val="1008"/>
              </a:spcBef>
              <a:buClr>
                <a:schemeClr val="tx2"/>
              </a:buClr>
              <a:buFont typeface="Wingdings" pitchFamily="2" charset="2"/>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1pPr>
            <a:lvl2pPr marL="396000" indent="-180000" algn="l" defTabSz="914400" rtl="0" eaLnBrk="1" latinLnBrk="0" hangingPunct="1">
              <a:spcBef>
                <a:spcPts val="500"/>
              </a:spcBef>
              <a:buClr>
                <a:schemeClr val="tx2"/>
              </a:buClr>
              <a:buFont typeface="Carnegie Sans"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2pPr>
            <a:lvl3pPr marL="576000" indent="-180000" algn="l" defTabSz="914400" rtl="0" eaLnBrk="1" latinLnBrk="0" hangingPunct="1">
              <a:spcBef>
                <a:spcPts val="500"/>
              </a:spcBef>
              <a:buClr>
                <a:schemeClr val="tx2"/>
              </a:buClr>
              <a:buFont typeface="Arial" pitchFamily="34" charset="0"/>
              <a:buChar char="•"/>
              <a:defRPr lang="en-GB" sz="1200" kern="1200" noProof="0" dirty="0">
                <a:solidFill>
                  <a:schemeClr val="tx1"/>
                </a:solidFill>
                <a:latin typeface="Neo Sans Pro Light" panose="020B0304030504040204" pitchFamily="34" charset="0"/>
                <a:ea typeface="+mn-ea"/>
                <a:cs typeface="Arial" panose="020B0604020202020204" pitchFamily="34" charset="0"/>
              </a:defRPr>
            </a:lvl3pPr>
            <a:lvl4pPr marL="1260000" indent="-180000" algn="l" defTabSz="914400" rtl="0" eaLnBrk="1" latinLnBrk="0" hangingPunct="1">
              <a:spcBef>
                <a:spcPts val="500"/>
              </a:spcBef>
              <a:buClr>
                <a:schemeClr val="tx2"/>
              </a:buClr>
              <a:buFont typeface="Wingdings" pitchFamily="2" charset="2"/>
              <a:buChar char=""/>
              <a:defRPr sz="1200" kern="1200">
                <a:solidFill>
                  <a:schemeClr val="tx1"/>
                </a:solidFill>
                <a:latin typeface="Neo Sans Pro Light" panose="020B0304030504040204" pitchFamily="34" charset="0"/>
                <a:ea typeface="+mn-ea"/>
                <a:cs typeface="Arial" panose="020B0604020202020204" pitchFamily="34" charset="0"/>
              </a:defRPr>
            </a:lvl4pPr>
            <a:lvl5pPr marL="1620000" indent="-180000" algn="l" defTabSz="914400" rtl="0" eaLnBrk="1" latinLnBrk="0" hangingPunct="1">
              <a:spcBef>
                <a:spcPts val="500"/>
              </a:spcBef>
              <a:buClr>
                <a:schemeClr val="tx2"/>
              </a:buClr>
              <a:buFont typeface="Arial" pitchFamily="34" charset="0"/>
              <a:buChar char="»"/>
              <a:defRPr sz="1200" kern="1200">
                <a:solidFill>
                  <a:schemeClr val="tx1"/>
                </a:solidFill>
                <a:latin typeface="Neo Sans Pro Light" panose="020B030403050404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Asset &amp; Resident management &amp; Registry</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Asset budgeting &amp; Repair planning </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Preventive maintenance</a:t>
            </a:r>
          </a:p>
          <a:p>
            <a:pPr>
              <a:spcBef>
                <a:spcPts val="0"/>
              </a:spcBef>
              <a:spcAft>
                <a:spcPts val="300"/>
              </a:spcAft>
              <a:buClrTx/>
              <a:buFont typeface="Arial" panose="020B0604020202020204" pitchFamily="34" charset="0"/>
              <a:buChar char="•"/>
              <a:defRPr/>
            </a:pPr>
            <a:r>
              <a:rPr lang="en-US" sz="1000">
                <a:latin typeface="Avenir Next LT Pro"/>
              </a:rPr>
              <a:t>R</a:t>
            </a:r>
            <a:r>
              <a:rPr kumimoji="0" lang="en-US" sz="1000" b="0" i="0" u="none" strike="noStrike" kern="1200" cap="none" spc="0" normalizeH="0" baseline="0" noProof="0">
                <a:ln>
                  <a:noFill/>
                </a:ln>
                <a:effectLst/>
                <a:uLnTx/>
                <a:uFillTx/>
                <a:latin typeface="Avenir Next LT Pro"/>
                <a:cs typeface="Arial" panose="020B0604020202020204" pitchFamily="34" charset="0"/>
              </a:rPr>
              <a:t>eactive maintenance / work order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Property inspections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Procurement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Health &amp; Safety</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Property services</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Project management</a:t>
            </a:r>
          </a:p>
          <a:p>
            <a:pPr>
              <a:spcBef>
                <a:spcPts val="0"/>
              </a:spcBef>
              <a:spcAft>
                <a:spcPts val="300"/>
              </a:spcAft>
              <a:buClrTx/>
              <a:buFont typeface="Arial" panose="020B0604020202020204" pitchFamily="34" charset="0"/>
              <a:buChar char="•"/>
              <a:defRPr/>
            </a:pPr>
            <a:r>
              <a:rPr kumimoji="0" lang="en-US" sz="1000" b="0" i="0" u="none" strike="noStrike" kern="1200" cap="none" spc="0" normalizeH="0" baseline="0" noProof="0">
                <a:ln>
                  <a:noFill/>
                </a:ln>
                <a:effectLst/>
                <a:uLnTx/>
                <a:uFillTx/>
                <a:latin typeface="Avenir Next LT Pro"/>
                <a:cs typeface="Arial" panose="020B0604020202020204" pitchFamily="34" charset="0"/>
              </a:rPr>
              <a:t>Contract management</a:t>
            </a:r>
          </a:p>
        </p:txBody>
      </p:sp>
      <p:sp>
        <p:nvSpPr>
          <p:cNvPr id="8" name="Title 7">
            <a:extLst>
              <a:ext uri="{FF2B5EF4-FFF2-40B4-BE49-F238E27FC236}">
                <a16:creationId xmlns:a16="http://schemas.microsoft.com/office/drawing/2014/main" id="{E649F266-74E1-5DF2-28CD-16B165A8B826}"/>
              </a:ext>
            </a:extLst>
          </p:cNvPr>
          <p:cNvSpPr>
            <a:spLocks noGrp="1"/>
          </p:cNvSpPr>
          <p:nvPr>
            <p:ph type="title"/>
          </p:nvPr>
        </p:nvSpPr>
        <p:spPr/>
        <p:txBody>
          <a:bodyPr vert="horz"/>
          <a:lstStyle/>
          <a:p>
            <a:r>
              <a:rPr lang="en-US"/>
              <a:t>technology is the backbone of great service delivery AND PRODUCTIVITY</a:t>
            </a:r>
          </a:p>
        </p:txBody>
      </p:sp>
      <p:grpSp>
        <p:nvGrpSpPr>
          <p:cNvPr id="7" name="Group 6">
            <a:extLst>
              <a:ext uri="{FF2B5EF4-FFF2-40B4-BE49-F238E27FC236}">
                <a16:creationId xmlns:a16="http://schemas.microsoft.com/office/drawing/2014/main" id="{81B3C164-8FC2-1751-227D-B447A6F07A22}"/>
              </a:ext>
            </a:extLst>
          </p:cNvPr>
          <p:cNvGrpSpPr/>
          <p:nvPr/>
        </p:nvGrpSpPr>
        <p:grpSpPr>
          <a:xfrm>
            <a:off x="5935480" y="2047002"/>
            <a:ext cx="290137" cy="291356"/>
            <a:chOff x="5935480" y="2535471"/>
            <a:chExt cx="290137" cy="291356"/>
          </a:xfrm>
        </p:grpSpPr>
        <p:sp>
          <p:nvSpPr>
            <p:cNvPr id="86" name="Oval 85">
              <a:extLst>
                <a:ext uri="{FF2B5EF4-FFF2-40B4-BE49-F238E27FC236}">
                  <a16:creationId xmlns:a16="http://schemas.microsoft.com/office/drawing/2014/main" id="{75FC112A-2C14-5F2F-6DB2-89D69E8EB66E}"/>
                </a:ext>
              </a:extLst>
            </p:cNvPr>
            <p:cNvSpPr/>
            <p:nvPr/>
          </p:nvSpPr>
          <p:spPr>
            <a:xfrm>
              <a:off x="5935480" y="2535471"/>
              <a:ext cx="290137" cy="291356"/>
            </a:xfrm>
            <a:prstGeom prst="ellipse">
              <a:avLst/>
            </a:prstGeom>
            <a:solidFill>
              <a:schemeClr val="accent1"/>
            </a:solidFill>
            <a:ln w="1905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9F8F7"/>
                </a:solidFill>
                <a:effectLst/>
                <a:uLnTx/>
                <a:uFillTx/>
                <a:latin typeface="Avenir Next LT Pro"/>
                <a:ea typeface="+mn-ea"/>
                <a:cs typeface="Helvetica"/>
              </a:endParaRPr>
            </a:p>
          </p:txBody>
        </p:sp>
        <p:pic>
          <p:nvPicPr>
            <p:cNvPr id="88" name="Graphic 87" descr="Transfer with solid fill">
              <a:extLst>
                <a:ext uri="{FF2B5EF4-FFF2-40B4-BE49-F238E27FC236}">
                  <a16:creationId xmlns:a16="http://schemas.microsoft.com/office/drawing/2014/main" id="{E8DD831F-987B-2488-CB89-24EC8A2DB8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980588" y="2581729"/>
              <a:ext cx="199000" cy="199000"/>
            </a:xfrm>
            <a:prstGeom prst="rect">
              <a:avLst/>
            </a:prstGeom>
          </p:spPr>
        </p:pic>
      </p:grpSp>
      <p:sp>
        <p:nvSpPr>
          <p:cNvPr id="108" name="TextBox 107">
            <a:extLst>
              <a:ext uri="{FF2B5EF4-FFF2-40B4-BE49-F238E27FC236}">
                <a16:creationId xmlns:a16="http://schemas.microsoft.com/office/drawing/2014/main" id="{8D84C71B-1834-C4E4-C67D-0A99786BBDBC}"/>
              </a:ext>
            </a:extLst>
          </p:cNvPr>
          <p:cNvSpPr txBox="1"/>
          <p:nvPr/>
        </p:nvSpPr>
        <p:spPr>
          <a:xfrm>
            <a:off x="5668517" y="1875745"/>
            <a:ext cx="745397" cy="159339"/>
          </a:xfrm>
          <a:prstGeom prst="rect">
            <a:avLst/>
          </a:prstGeom>
          <a:ln>
            <a:noFill/>
          </a:ln>
        </p:spPr>
        <p:txBody>
          <a:bodyPr wrap="none" lIns="0" tIns="0" rIns="0" bIns="0" rtlCol="0">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kumimoji="0" lang="en-US" sz="1050" b="1" i="0" u="none" strike="noStrike" kern="1200" cap="none" spc="0" normalizeH="0" baseline="0" noProof="0">
                <a:ln>
                  <a:noFill/>
                </a:ln>
                <a:solidFill>
                  <a:srgbClr val="000000"/>
                </a:solidFill>
                <a:effectLst/>
                <a:uLnTx/>
                <a:uFillTx/>
                <a:latin typeface="Avenir Next LT Pro"/>
                <a:cs typeface="Helvetica"/>
              </a:rPr>
              <a:t>RESIDENTS</a:t>
            </a:r>
          </a:p>
        </p:txBody>
      </p:sp>
      <p:grpSp>
        <p:nvGrpSpPr>
          <p:cNvPr id="121" name="Group 120">
            <a:extLst>
              <a:ext uri="{FF2B5EF4-FFF2-40B4-BE49-F238E27FC236}">
                <a16:creationId xmlns:a16="http://schemas.microsoft.com/office/drawing/2014/main" id="{AEEA24D8-0AC7-7825-DAA0-5779BC2BC05F}"/>
              </a:ext>
            </a:extLst>
          </p:cNvPr>
          <p:cNvGrpSpPr>
            <a:grpSpLocks noChangeAspect="1"/>
          </p:cNvGrpSpPr>
          <p:nvPr/>
        </p:nvGrpSpPr>
        <p:grpSpPr>
          <a:xfrm>
            <a:off x="5780977" y="1328778"/>
            <a:ext cx="612000" cy="574014"/>
            <a:chOff x="5926373" y="1424937"/>
            <a:chExt cx="1305099" cy="1224094"/>
          </a:xfrm>
        </p:grpSpPr>
        <p:grpSp>
          <p:nvGrpSpPr>
            <p:cNvPr id="136" name="Group 135">
              <a:extLst>
                <a:ext uri="{FF2B5EF4-FFF2-40B4-BE49-F238E27FC236}">
                  <a16:creationId xmlns:a16="http://schemas.microsoft.com/office/drawing/2014/main" id="{563C3F33-2085-004D-2AB5-08C86762A9B9}"/>
                </a:ext>
              </a:extLst>
            </p:cNvPr>
            <p:cNvGrpSpPr/>
            <p:nvPr/>
          </p:nvGrpSpPr>
          <p:grpSpPr>
            <a:xfrm>
              <a:off x="5926373" y="1424937"/>
              <a:ext cx="1305099" cy="1224094"/>
              <a:chOff x="8194686" y="1362925"/>
              <a:chExt cx="1305099" cy="1224094"/>
            </a:xfrm>
          </p:grpSpPr>
          <p:pic>
            <p:nvPicPr>
              <p:cNvPr id="138" name="Graphic 137" descr="Monitor with solid fill">
                <a:extLst>
                  <a:ext uri="{FF2B5EF4-FFF2-40B4-BE49-F238E27FC236}">
                    <a16:creationId xmlns:a16="http://schemas.microsoft.com/office/drawing/2014/main" id="{270CE079-DC72-5225-9B58-0994093E27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39" name="Group 138">
                <a:extLst>
                  <a:ext uri="{FF2B5EF4-FFF2-40B4-BE49-F238E27FC236}">
                    <a16:creationId xmlns:a16="http://schemas.microsoft.com/office/drawing/2014/main" id="{8896BB58-F3FD-2773-23A3-B5D3585F3350}"/>
                  </a:ext>
                </a:extLst>
              </p:cNvPr>
              <p:cNvGrpSpPr/>
              <p:nvPr/>
            </p:nvGrpSpPr>
            <p:grpSpPr>
              <a:xfrm>
                <a:off x="9030553" y="1899496"/>
                <a:ext cx="469232" cy="426575"/>
                <a:chOff x="3616519" y="1694433"/>
                <a:chExt cx="387795" cy="387795"/>
              </a:xfrm>
            </p:grpSpPr>
            <p:sp>
              <p:nvSpPr>
                <p:cNvPr id="140" name="Rectangle 139">
                  <a:extLst>
                    <a:ext uri="{FF2B5EF4-FFF2-40B4-BE49-F238E27FC236}">
                      <a16:creationId xmlns:a16="http://schemas.microsoft.com/office/drawing/2014/main" id="{6E04D1E2-5E0C-C407-CB57-8F4060954AA2}"/>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41" name="Graphic 140" descr="Smart Phone with solid fill">
                  <a:extLst>
                    <a:ext uri="{FF2B5EF4-FFF2-40B4-BE49-F238E27FC236}">
                      <a16:creationId xmlns:a16="http://schemas.microsoft.com/office/drawing/2014/main" id="{3D37CCCF-0B7A-9C3F-93C6-61A175332E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pic>
          <p:nvPicPr>
            <p:cNvPr id="137" name="Picture 136" descr="A person and a house&#10;&#10;Description automatically generated">
              <a:extLst>
                <a:ext uri="{FF2B5EF4-FFF2-40B4-BE49-F238E27FC236}">
                  <a16:creationId xmlns:a16="http://schemas.microsoft.com/office/drawing/2014/main" id="{82465279-8F0F-B5D2-47A9-5466273FE2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61801" y="1587537"/>
              <a:ext cx="700756" cy="700756"/>
            </a:xfrm>
            <a:prstGeom prst="rect">
              <a:avLst/>
            </a:prstGeom>
          </p:spPr>
        </p:pic>
      </p:grpSp>
      <p:sp>
        <p:nvSpPr>
          <p:cNvPr id="112" name="TextBox 111">
            <a:extLst>
              <a:ext uri="{FF2B5EF4-FFF2-40B4-BE49-F238E27FC236}">
                <a16:creationId xmlns:a16="http://schemas.microsoft.com/office/drawing/2014/main" id="{7227C80B-774E-4F6B-8E12-9111E949828F}"/>
              </a:ext>
            </a:extLst>
          </p:cNvPr>
          <p:cNvSpPr txBox="1"/>
          <p:nvPr/>
        </p:nvSpPr>
        <p:spPr>
          <a:xfrm>
            <a:off x="2641427" y="1875745"/>
            <a:ext cx="1208664" cy="159339"/>
          </a:xfrm>
          <a:prstGeom prst="rect">
            <a:avLst/>
          </a:prstGeom>
        </p:spPr>
        <p:txBody>
          <a:bodyPr wrap="none" lIns="0" tIns="0" rIns="0" bIns="0" rtlCol="0">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kumimoji="0" lang="en-US" sz="1050" b="1" i="0" u="none" strike="noStrike" kern="1200" cap="none" spc="0" normalizeH="0" baseline="0" noProof="0">
                <a:ln>
                  <a:noFill/>
                </a:ln>
                <a:solidFill>
                  <a:srgbClr val="000000"/>
                </a:solidFill>
                <a:effectLst/>
                <a:uLnTx/>
                <a:uFillTx/>
                <a:latin typeface="Avenir Next LT Pro"/>
                <a:cs typeface="Helvetica"/>
              </a:rPr>
              <a:t>BOARD MEMBERS</a:t>
            </a:r>
          </a:p>
        </p:txBody>
      </p:sp>
      <p:grpSp>
        <p:nvGrpSpPr>
          <p:cNvPr id="36" name="Group 35">
            <a:extLst>
              <a:ext uri="{FF2B5EF4-FFF2-40B4-BE49-F238E27FC236}">
                <a16:creationId xmlns:a16="http://schemas.microsoft.com/office/drawing/2014/main" id="{49F14BD7-0455-6BD4-3904-F956B141986A}"/>
              </a:ext>
            </a:extLst>
          </p:cNvPr>
          <p:cNvGrpSpPr>
            <a:grpSpLocks noChangeAspect="1"/>
          </p:cNvGrpSpPr>
          <p:nvPr/>
        </p:nvGrpSpPr>
        <p:grpSpPr>
          <a:xfrm>
            <a:off x="2951387" y="1328778"/>
            <a:ext cx="612000" cy="574014"/>
            <a:chOff x="1573540" y="1362925"/>
            <a:chExt cx="1305099" cy="1224094"/>
          </a:xfrm>
        </p:grpSpPr>
        <p:grpSp>
          <p:nvGrpSpPr>
            <p:cNvPr id="120" name="Group 119">
              <a:extLst>
                <a:ext uri="{FF2B5EF4-FFF2-40B4-BE49-F238E27FC236}">
                  <a16:creationId xmlns:a16="http://schemas.microsoft.com/office/drawing/2014/main" id="{FE354FB4-735E-B67F-E2C1-2DDFB7DF5D0F}"/>
                </a:ext>
              </a:extLst>
            </p:cNvPr>
            <p:cNvGrpSpPr/>
            <p:nvPr/>
          </p:nvGrpSpPr>
          <p:grpSpPr>
            <a:xfrm>
              <a:off x="1573540" y="1362925"/>
              <a:ext cx="1305099" cy="1224094"/>
              <a:chOff x="8194686" y="1362925"/>
              <a:chExt cx="1305099" cy="1224094"/>
            </a:xfrm>
          </p:grpSpPr>
          <p:pic>
            <p:nvPicPr>
              <p:cNvPr id="142" name="Graphic 141" descr="Monitor with solid fill">
                <a:extLst>
                  <a:ext uri="{FF2B5EF4-FFF2-40B4-BE49-F238E27FC236}">
                    <a16:creationId xmlns:a16="http://schemas.microsoft.com/office/drawing/2014/main" id="{E549F578-7E95-1D4A-05E7-E44C59FEC4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43" name="Group 142">
                <a:extLst>
                  <a:ext uri="{FF2B5EF4-FFF2-40B4-BE49-F238E27FC236}">
                    <a16:creationId xmlns:a16="http://schemas.microsoft.com/office/drawing/2014/main" id="{2CFDAC49-71CD-9B4B-ABFF-513DE5075FE2}"/>
                  </a:ext>
                </a:extLst>
              </p:cNvPr>
              <p:cNvGrpSpPr/>
              <p:nvPr/>
            </p:nvGrpSpPr>
            <p:grpSpPr>
              <a:xfrm>
                <a:off x="9030553" y="1899496"/>
                <a:ext cx="469232" cy="426575"/>
                <a:chOff x="3616519" y="1694433"/>
                <a:chExt cx="387795" cy="387795"/>
              </a:xfrm>
            </p:grpSpPr>
            <p:sp>
              <p:nvSpPr>
                <p:cNvPr id="144" name="Rectangle 143">
                  <a:extLst>
                    <a:ext uri="{FF2B5EF4-FFF2-40B4-BE49-F238E27FC236}">
                      <a16:creationId xmlns:a16="http://schemas.microsoft.com/office/drawing/2014/main" id="{018F1950-7EDB-D75D-6EE3-0367F344BC8D}"/>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45" name="Graphic 144" descr="Smart Phone with solid fill">
                  <a:extLst>
                    <a:ext uri="{FF2B5EF4-FFF2-40B4-BE49-F238E27FC236}">
                      <a16:creationId xmlns:a16="http://schemas.microsoft.com/office/drawing/2014/main" id="{03546541-5221-39E4-01C3-B294B93E5E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pic>
          <p:nvPicPr>
            <p:cNvPr id="99" name="Picture 98" descr="A group of people with a red shirt&#10;&#10;Description automatically generated">
              <a:extLst>
                <a:ext uri="{FF2B5EF4-FFF2-40B4-BE49-F238E27FC236}">
                  <a16:creationId xmlns:a16="http://schemas.microsoft.com/office/drawing/2014/main" id="{8AE173FA-4708-F893-3F5B-A9F41EC3A718}"/>
                </a:ext>
              </a:extLst>
            </p:cNvPr>
            <p:cNvPicPr>
              <a:picLocks noChangeAspect="1"/>
            </p:cNvPicPr>
            <p:nvPr/>
          </p:nvPicPr>
          <p:blipFill>
            <a:blip r:embed="rId13"/>
            <a:stretch>
              <a:fillRect/>
            </a:stretch>
          </p:blipFill>
          <p:spPr>
            <a:xfrm>
              <a:off x="1829673" y="1517502"/>
              <a:ext cx="725001" cy="725001"/>
            </a:xfrm>
            <a:prstGeom prst="rect">
              <a:avLst/>
            </a:prstGeom>
          </p:spPr>
        </p:pic>
      </p:grpSp>
      <p:sp>
        <p:nvSpPr>
          <p:cNvPr id="110" name="TextBox 109">
            <a:extLst>
              <a:ext uri="{FF2B5EF4-FFF2-40B4-BE49-F238E27FC236}">
                <a16:creationId xmlns:a16="http://schemas.microsoft.com/office/drawing/2014/main" id="{B79CA149-FFF2-9E0F-D137-D0DF6F00ED9E}"/>
              </a:ext>
            </a:extLst>
          </p:cNvPr>
          <p:cNvSpPr txBox="1"/>
          <p:nvPr/>
        </p:nvSpPr>
        <p:spPr>
          <a:xfrm>
            <a:off x="8298079" y="1875745"/>
            <a:ext cx="666849" cy="159339"/>
          </a:xfrm>
          <a:prstGeom prst="rect">
            <a:avLst/>
          </a:prstGeom>
        </p:spPr>
        <p:txBody>
          <a:bodyPr wrap="none" lIns="0" tIns="0" rIns="0" bIns="0" rtlCol="0" anchor="t">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lang="en-US" sz="1050" b="1">
                <a:solidFill>
                  <a:srgbClr val="000000"/>
                </a:solidFill>
                <a:latin typeface="Avenir Next LT Pro"/>
                <a:cs typeface="Helvetica"/>
              </a:rPr>
              <a:t>VENDORS</a:t>
            </a:r>
            <a:endParaRPr kumimoji="0" lang="en-US" sz="1050" b="1" i="0" u="none" strike="noStrike" kern="1200" cap="none" spc="0" normalizeH="0" baseline="0" noProof="0">
              <a:ln>
                <a:noFill/>
              </a:ln>
              <a:solidFill>
                <a:srgbClr val="000000"/>
              </a:solidFill>
              <a:effectLst/>
              <a:uLnTx/>
              <a:uFillTx/>
              <a:latin typeface="Avenir Next LT Pro"/>
              <a:cs typeface="Helvetica"/>
            </a:endParaRPr>
          </a:p>
        </p:txBody>
      </p:sp>
      <p:grpSp>
        <p:nvGrpSpPr>
          <p:cNvPr id="146" name="Group 145">
            <a:extLst>
              <a:ext uri="{FF2B5EF4-FFF2-40B4-BE49-F238E27FC236}">
                <a16:creationId xmlns:a16="http://schemas.microsoft.com/office/drawing/2014/main" id="{615992CB-B9D2-66D7-3D97-C14E0D983919}"/>
              </a:ext>
            </a:extLst>
          </p:cNvPr>
          <p:cNvGrpSpPr>
            <a:grpSpLocks noChangeAspect="1"/>
          </p:cNvGrpSpPr>
          <p:nvPr/>
        </p:nvGrpSpPr>
        <p:grpSpPr>
          <a:xfrm>
            <a:off x="8346269" y="1328778"/>
            <a:ext cx="612000" cy="574014"/>
            <a:chOff x="8194686" y="1362925"/>
            <a:chExt cx="1305099" cy="1224094"/>
          </a:xfrm>
        </p:grpSpPr>
        <p:pic>
          <p:nvPicPr>
            <p:cNvPr id="154" name="Graphic 153" descr="Monitor with solid fill">
              <a:extLst>
                <a:ext uri="{FF2B5EF4-FFF2-40B4-BE49-F238E27FC236}">
                  <a16:creationId xmlns:a16="http://schemas.microsoft.com/office/drawing/2014/main" id="{98CD5B4A-B4E8-C654-CE5C-D1B2404458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55" name="Group 154">
              <a:extLst>
                <a:ext uri="{FF2B5EF4-FFF2-40B4-BE49-F238E27FC236}">
                  <a16:creationId xmlns:a16="http://schemas.microsoft.com/office/drawing/2014/main" id="{BE814A7B-B55B-33CA-E82B-22FDAA474559}"/>
                </a:ext>
              </a:extLst>
            </p:cNvPr>
            <p:cNvGrpSpPr/>
            <p:nvPr/>
          </p:nvGrpSpPr>
          <p:grpSpPr>
            <a:xfrm>
              <a:off x="9030553" y="1899496"/>
              <a:ext cx="469232" cy="426575"/>
              <a:chOff x="3616519" y="1694433"/>
              <a:chExt cx="387795" cy="387795"/>
            </a:xfrm>
          </p:grpSpPr>
          <p:sp>
            <p:nvSpPr>
              <p:cNvPr id="156" name="Rectangle 155">
                <a:extLst>
                  <a:ext uri="{FF2B5EF4-FFF2-40B4-BE49-F238E27FC236}">
                    <a16:creationId xmlns:a16="http://schemas.microsoft.com/office/drawing/2014/main" id="{4955F5D9-EF76-BAC9-9179-19B84FD23C9D}"/>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57" name="Graphic 156" descr="Smart Phone with solid fill">
                <a:extLst>
                  <a:ext uri="{FF2B5EF4-FFF2-40B4-BE49-F238E27FC236}">
                    <a16:creationId xmlns:a16="http://schemas.microsoft.com/office/drawing/2014/main" id="{B09886D1-3140-46A6-6496-72F629EB6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pic>
        <p:nvPicPr>
          <p:cNvPr id="60" name="Graphic 59">
            <a:extLst>
              <a:ext uri="{FF2B5EF4-FFF2-40B4-BE49-F238E27FC236}">
                <a16:creationId xmlns:a16="http://schemas.microsoft.com/office/drawing/2014/main" id="{365915CD-81D3-C493-DB37-DBB42111409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33362" y="1480374"/>
            <a:ext cx="200035" cy="200035"/>
          </a:xfrm>
          <a:prstGeom prst="rect">
            <a:avLst/>
          </a:prstGeom>
        </p:spPr>
      </p:pic>
      <p:sp>
        <p:nvSpPr>
          <p:cNvPr id="17" name="Rectangle: Top Corners Rounded 16">
            <a:extLst>
              <a:ext uri="{FF2B5EF4-FFF2-40B4-BE49-F238E27FC236}">
                <a16:creationId xmlns:a16="http://schemas.microsoft.com/office/drawing/2014/main" id="{C6DE7A14-9C96-67F7-2C9B-CD3C687A69FE}"/>
              </a:ext>
            </a:extLst>
          </p:cNvPr>
          <p:cNvSpPr/>
          <p:nvPr/>
        </p:nvSpPr>
        <p:spPr>
          <a:xfrm rot="16200000">
            <a:off x="367163" y="5670847"/>
            <a:ext cx="791336" cy="460895"/>
          </a:xfrm>
          <a:prstGeom prst="round2SameRect">
            <a:avLst>
              <a:gd name="adj1" fmla="val 50000"/>
              <a:gd name="adj2" fmla="val 0"/>
            </a:avLst>
          </a:prstGeom>
          <a:solidFill>
            <a:srgbClr val="404040"/>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venir Next LT Pro"/>
                <a:cs typeface="Helvetica"/>
              </a:rPr>
              <a:t>INTERNAL</a:t>
            </a:r>
            <a:endParaRPr kumimoji="0" lang="en-US" sz="1100" b="1" i="0" u="none" strike="noStrike" kern="1200" cap="none" spc="0" normalizeH="0" baseline="0" noProof="0">
              <a:ln>
                <a:noFill/>
              </a:ln>
              <a:solidFill>
                <a:srgbClr val="FFFFFF"/>
              </a:solidFill>
              <a:effectLst/>
              <a:uLnTx/>
              <a:uFillTx/>
              <a:latin typeface="Avenir Next LT Pro"/>
              <a:cs typeface="Helvetica"/>
            </a:endParaRPr>
          </a:p>
        </p:txBody>
      </p:sp>
      <p:sp>
        <p:nvSpPr>
          <p:cNvPr id="107" name="TextBox 106">
            <a:extLst>
              <a:ext uri="{FF2B5EF4-FFF2-40B4-BE49-F238E27FC236}">
                <a16:creationId xmlns:a16="http://schemas.microsoft.com/office/drawing/2014/main" id="{212C5DEE-8B9A-A515-1F3F-EA309886F63C}"/>
              </a:ext>
            </a:extLst>
          </p:cNvPr>
          <p:cNvSpPr txBox="1"/>
          <p:nvPr/>
        </p:nvSpPr>
        <p:spPr>
          <a:xfrm>
            <a:off x="8126424" y="6101776"/>
            <a:ext cx="1359346" cy="159339"/>
          </a:xfrm>
          <a:prstGeom prst="rect">
            <a:avLst/>
          </a:prstGeom>
          <a:ln>
            <a:noFill/>
          </a:ln>
        </p:spPr>
        <p:txBody>
          <a:bodyPr wrap="none" lIns="0" tIns="0" rIns="0" bIns="0" rtlCol="0">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kumimoji="0" lang="en-US" sz="1050" b="1" i="0" u="none" strike="noStrike" kern="1200" cap="none" spc="0" normalizeH="0" baseline="0" noProof="0">
                <a:ln>
                  <a:noFill/>
                </a:ln>
                <a:solidFill>
                  <a:srgbClr val="000000"/>
                </a:solidFill>
                <a:effectLst/>
                <a:uLnTx/>
                <a:uFillTx/>
                <a:latin typeface="Avenir Next LT Pro"/>
                <a:cs typeface="Helvetica"/>
              </a:rPr>
              <a:t>CUSTOMER SERVICE</a:t>
            </a:r>
          </a:p>
        </p:txBody>
      </p:sp>
      <p:grpSp>
        <p:nvGrpSpPr>
          <p:cNvPr id="114" name="Group 113">
            <a:extLst>
              <a:ext uri="{FF2B5EF4-FFF2-40B4-BE49-F238E27FC236}">
                <a16:creationId xmlns:a16="http://schemas.microsoft.com/office/drawing/2014/main" id="{777C9FBB-5323-2E32-B4A3-AB082A2E8AFD}"/>
              </a:ext>
            </a:extLst>
          </p:cNvPr>
          <p:cNvGrpSpPr>
            <a:grpSpLocks noChangeAspect="1"/>
          </p:cNvGrpSpPr>
          <p:nvPr/>
        </p:nvGrpSpPr>
        <p:grpSpPr>
          <a:xfrm>
            <a:off x="8506532" y="5595661"/>
            <a:ext cx="612000" cy="574014"/>
            <a:chOff x="8194686" y="1362925"/>
            <a:chExt cx="1305099" cy="1224094"/>
          </a:xfrm>
        </p:grpSpPr>
        <p:pic>
          <p:nvPicPr>
            <p:cNvPr id="116" name="Graphic 115" descr="Monitor with solid fill">
              <a:extLst>
                <a:ext uri="{FF2B5EF4-FFF2-40B4-BE49-F238E27FC236}">
                  <a16:creationId xmlns:a16="http://schemas.microsoft.com/office/drawing/2014/main" id="{FA6ED218-3A03-DEF5-88B3-ACED34EB1C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17" name="Group 116">
              <a:extLst>
                <a:ext uri="{FF2B5EF4-FFF2-40B4-BE49-F238E27FC236}">
                  <a16:creationId xmlns:a16="http://schemas.microsoft.com/office/drawing/2014/main" id="{07228D4B-905A-CE1B-6250-94609AE4A2CD}"/>
                </a:ext>
              </a:extLst>
            </p:cNvPr>
            <p:cNvGrpSpPr/>
            <p:nvPr/>
          </p:nvGrpSpPr>
          <p:grpSpPr>
            <a:xfrm>
              <a:off x="9030553" y="1899496"/>
              <a:ext cx="469232" cy="426575"/>
              <a:chOff x="3616519" y="1694433"/>
              <a:chExt cx="387795" cy="387795"/>
            </a:xfrm>
          </p:grpSpPr>
          <p:sp>
            <p:nvSpPr>
              <p:cNvPr id="118" name="Rectangle 117">
                <a:extLst>
                  <a:ext uri="{FF2B5EF4-FFF2-40B4-BE49-F238E27FC236}">
                    <a16:creationId xmlns:a16="http://schemas.microsoft.com/office/drawing/2014/main" id="{FB7CEDCF-21DD-50E1-38D7-701CA680DF8D}"/>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19" name="Graphic 118" descr="Smart Phone with solid fill">
                <a:extLst>
                  <a:ext uri="{FF2B5EF4-FFF2-40B4-BE49-F238E27FC236}">
                    <a16:creationId xmlns:a16="http://schemas.microsoft.com/office/drawing/2014/main" id="{B220109B-C9A1-79B1-09A1-14F5091B18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sp>
        <p:nvSpPr>
          <p:cNvPr id="158" name="TextBox 157">
            <a:extLst>
              <a:ext uri="{FF2B5EF4-FFF2-40B4-BE49-F238E27FC236}">
                <a16:creationId xmlns:a16="http://schemas.microsoft.com/office/drawing/2014/main" id="{37B24CDB-10F7-95BB-05D1-B710D4D95186}"/>
              </a:ext>
            </a:extLst>
          </p:cNvPr>
          <p:cNvSpPr txBox="1"/>
          <p:nvPr/>
        </p:nvSpPr>
        <p:spPr>
          <a:xfrm>
            <a:off x="2457472" y="6101776"/>
            <a:ext cx="1535677" cy="159339"/>
          </a:xfrm>
          <a:prstGeom prst="rect">
            <a:avLst/>
          </a:prstGeom>
        </p:spPr>
        <p:txBody>
          <a:bodyPr wrap="none" lIns="0" tIns="0" rIns="0" bIns="0" rtlCol="0">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kumimoji="0" lang="en-US" sz="1050" b="1" i="0" u="none" strike="noStrike" kern="1200" cap="none" spc="0" normalizeH="0" baseline="0" noProof="0">
                <a:ln>
                  <a:noFill/>
                </a:ln>
                <a:solidFill>
                  <a:srgbClr val="000000"/>
                </a:solidFill>
                <a:effectLst/>
                <a:uLnTx/>
                <a:uFillTx/>
                <a:latin typeface="Avenir Next LT Pro"/>
                <a:cs typeface="Helvetica"/>
              </a:rPr>
              <a:t>PROPERTY MANAGERS</a:t>
            </a:r>
          </a:p>
        </p:txBody>
      </p:sp>
      <p:grpSp>
        <p:nvGrpSpPr>
          <p:cNvPr id="160" name="Group 159">
            <a:extLst>
              <a:ext uri="{FF2B5EF4-FFF2-40B4-BE49-F238E27FC236}">
                <a16:creationId xmlns:a16="http://schemas.microsoft.com/office/drawing/2014/main" id="{71F947F6-848C-670E-E3D0-197D99457B3F}"/>
              </a:ext>
            </a:extLst>
          </p:cNvPr>
          <p:cNvGrpSpPr>
            <a:grpSpLocks noChangeAspect="1"/>
          </p:cNvGrpSpPr>
          <p:nvPr/>
        </p:nvGrpSpPr>
        <p:grpSpPr>
          <a:xfrm>
            <a:off x="2895398" y="5577511"/>
            <a:ext cx="612000" cy="574014"/>
            <a:chOff x="8194686" y="1362925"/>
            <a:chExt cx="1305099" cy="1224094"/>
          </a:xfrm>
        </p:grpSpPr>
        <p:pic>
          <p:nvPicPr>
            <p:cNvPr id="162" name="Graphic 161" descr="Monitor with solid fill">
              <a:extLst>
                <a:ext uri="{FF2B5EF4-FFF2-40B4-BE49-F238E27FC236}">
                  <a16:creationId xmlns:a16="http://schemas.microsoft.com/office/drawing/2014/main" id="{468E168B-E111-DDF7-79E9-C09D9E0041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63" name="Group 162">
              <a:extLst>
                <a:ext uri="{FF2B5EF4-FFF2-40B4-BE49-F238E27FC236}">
                  <a16:creationId xmlns:a16="http://schemas.microsoft.com/office/drawing/2014/main" id="{29E4754A-FAFB-973F-D0B7-F607B77FB52E}"/>
                </a:ext>
              </a:extLst>
            </p:cNvPr>
            <p:cNvGrpSpPr/>
            <p:nvPr/>
          </p:nvGrpSpPr>
          <p:grpSpPr>
            <a:xfrm>
              <a:off x="9030553" y="1899496"/>
              <a:ext cx="469232" cy="426575"/>
              <a:chOff x="3616519" y="1694433"/>
              <a:chExt cx="387795" cy="387795"/>
            </a:xfrm>
          </p:grpSpPr>
          <p:sp>
            <p:nvSpPr>
              <p:cNvPr id="164" name="Rectangle 163">
                <a:extLst>
                  <a:ext uri="{FF2B5EF4-FFF2-40B4-BE49-F238E27FC236}">
                    <a16:creationId xmlns:a16="http://schemas.microsoft.com/office/drawing/2014/main" id="{819EB10D-3F47-64DC-9D0D-7850BE65D7EC}"/>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65" name="Graphic 164" descr="Smart Phone with solid fill">
                <a:extLst>
                  <a:ext uri="{FF2B5EF4-FFF2-40B4-BE49-F238E27FC236}">
                    <a16:creationId xmlns:a16="http://schemas.microsoft.com/office/drawing/2014/main" id="{AEC06919-62C9-6171-0732-E6628604DA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sp>
        <p:nvSpPr>
          <p:cNvPr id="167" name="TextBox 166">
            <a:extLst>
              <a:ext uri="{FF2B5EF4-FFF2-40B4-BE49-F238E27FC236}">
                <a16:creationId xmlns:a16="http://schemas.microsoft.com/office/drawing/2014/main" id="{655F06FF-63A9-0AC5-1945-C199A3F09CDC}"/>
              </a:ext>
            </a:extLst>
          </p:cNvPr>
          <p:cNvSpPr txBox="1"/>
          <p:nvPr/>
        </p:nvSpPr>
        <p:spPr>
          <a:xfrm>
            <a:off x="5587535" y="6101776"/>
            <a:ext cx="1043554" cy="159339"/>
          </a:xfrm>
          <a:prstGeom prst="rect">
            <a:avLst/>
          </a:prstGeom>
          <a:ln>
            <a:noFill/>
          </a:ln>
        </p:spPr>
        <p:txBody>
          <a:bodyPr wrap="none" lIns="0" tIns="0" rIns="0" bIns="0" rtlCol="0">
            <a:spAutoFit/>
          </a:bodyPr>
          <a:lstStyle/>
          <a:p>
            <a:pPr marL="0" marR="0" lvl="0" indent="0" algn="ctr" defTabSz="914309" eaLnBrk="1" fontAlgn="auto" latinLnBrk="0" hangingPunct="1">
              <a:lnSpc>
                <a:spcPct val="104000"/>
              </a:lnSpc>
              <a:spcBef>
                <a:spcPts val="0"/>
              </a:spcBef>
              <a:spcAft>
                <a:spcPts val="600"/>
              </a:spcAft>
              <a:buClr>
                <a:srgbClr val="7B847C"/>
              </a:buClr>
              <a:buSzTx/>
              <a:buFontTx/>
              <a:buNone/>
              <a:tabLst/>
              <a:defRPr/>
            </a:pPr>
            <a:r>
              <a:rPr kumimoji="0" lang="en-US" sz="1050" b="1" i="0" u="none" strike="noStrike" kern="1200" cap="none" spc="0" normalizeH="0" baseline="0" noProof="0">
                <a:ln>
                  <a:noFill/>
                </a:ln>
                <a:solidFill>
                  <a:srgbClr val="000000"/>
                </a:solidFill>
                <a:effectLst/>
                <a:uLnTx/>
                <a:uFillTx/>
                <a:latin typeface="Avenir Next LT Pro"/>
                <a:cs typeface="Helvetica"/>
              </a:rPr>
              <a:t>ACCOUNTANTS</a:t>
            </a:r>
          </a:p>
        </p:txBody>
      </p:sp>
      <p:grpSp>
        <p:nvGrpSpPr>
          <p:cNvPr id="169" name="Group 168">
            <a:extLst>
              <a:ext uri="{FF2B5EF4-FFF2-40B4-BE49-F238E27FC236}">
                <a16:creationId xmlns:a16="http://schemas.microsoft.com/office/drawing/2014/main" id="{9B5590DF-D9F5-95CF-93D8-69A8B3A8283D}"/>
              </a:ext>
            </a:extLst>
          </p:cNvPr>
          <p:cNvGrpSpPr>
            <a:grpSpLocks noChangeAspect="1"/>
          </p:cNvGrpSpPr>
          <p:nvPr/>
        </p:nvGrpSpPr>
        <p:grpSpPr>
          <a:xfrm>
            <a:off x="5801914" y="5582568"/>
            <a:ext cx="612000" cy="574014"/>
            <a:chOff x="8194686" y="1362925"/>
            <a:chExt cx="1305099" cy="1224094"/>
          </a:xfrm>
        </p:grpSpPr>
        <p:pic>
          <p:nvPicPr>
            <p:cNvPr id="171" name="Graphic 170" descr="Monitor with solid fill">
              <a:extLst>
                <a:ext uri="{FF2B5EF4-FFF2-40B4-BE49-F238E27FC236}">
                  <a16:creationId xmlns:a16="http://schemas.microsoft.com/office/drawing/2014/main" id="{960CCE14-811D-CB34-4554-5B4DB0D9D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4686" y="1362925"/>
              <a:ext cx="1224093" cy="1224094"/>
            </a:xfrm>
            <a:prstGeom prst="rect">
              <a:avLst/>
            </a:prstGeom>
          </p:spPr>
        </p:pic>
        <p:grpSp>
          <p:nvGrpSpPr>
            <p:cNvPr id="172" name="Group 171">
              <a:extLst>
                <a:ext uri="{FF2B5EF4-FFF2-40B4-BE49-F238E27FC236}">
                  <a16:creationId xmlns:a16="http://schemas.microsoft.com/office/drawing/2014/main" id="{1C2C9B86-2BCE-F0AA-5C27-1363AE04AFF7}"/>
                </a:ext>
              </a:extLst>
            </p:cNvPr>
            <p:cNvGrpSpPr/>
            <p:nvPr/>
          </p:nvGrpSpPr>
          <p:grpSpPr>
            <a:xfrm>
              <a:off x="9030553" y="1899496"/>
              <a:ext cx="469232" cy="426575"/>
              <a:chOff x="3616519" y="1694433"/>
              <a:chExt cx="387795" cy="387795"/>
            </a:xfrm>
          </p:grpSpPr>
          <p:sp>
            <p:nvSpPr>
              <p:cNvPr id="173" name="Rectangle 172">
                <a:extLst>
                  <a:ext uri="{FF2B5EF4-FFF2-40B4-BE49-F238E27FC236}">
                    <a16:creationId xmlns:a16="http://schemas.microsoft.com/office/drawing/2014/main" id="{BD18D288-654D-3789-070B-1880B594295B}"/>
                  </a:ext>
                </a:extLst>
              </p:cNvPr>
              <p:cNvSpPr/>
              <p:nvPr/>
            </p:nvSpPr>
            <p:spPr>
              <a:xfrm>
                <a:off x="3735407" y="1754815"/>
                <a:ext cx="150019" cy="27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marL="0" marR="0" lvl="0" indent="0" algn="l" defTabSz="914309"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cs typeface="Helvetica"/>
                </a:endParaRPr>
              </a:p>
            </p:txBody>
          </p:sp>
          <p:pic>
            <p:nvPicPr>
              <p:cNvPr id="174" name="Graphic 173" descr="Smart Phone with solid fill">
                <a:extLst>
                  <a:ext uri="{FF2B5EF4-FFF2-40B4-BE49-F238E27FC236}">
                    <a16:creationId xmlns:a16="http://schemas.microsoft.com/office/drawing/2014/main" id="{CA85BA2F-CADD-2C6D-FEFF-F74E1D60E5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6519" y="1694433"/>
                <a:ext cx="387795" cy="387795"/>
              </a:xfrm>
              <a:prstGeom prst="rect">
                <a:avLst/>
              </a:prstGeom>
            </p:spPr>
          </p:pic>
        </p:grpSp>
      </p:grpSp>
      <p:grpSp>
        <p:nvGrpSpPr>
          <p:cNvPr id="6" name="Group 5">
            <a:extLst>
              <a:ext uri="{FF2B5EF4-FFF2-40B4-BE49-F238E27FC236}">
                <a16:creationId xmlns:a16="http://schemas.microsoft.com/office/drawing/2014/main" id="{DC9FF169-D8F7-8C7C-E446-1F10DC662E74}"/>
              </a:ext>
            </a:extLst>
          </p:cNvPr>
          <p:cNvGrpSpPr/>
          <p:nvPr/>
        </p:nvGrpSpPr>
        <p:grpSpPr>
          <a:xfrm>
            <a:off x="5935688" y="5359997"/>
            <a:ext cx="289949" cy="291260"/>
            <a:chOff x="5935688" y="4930877"/>
            <a:chExt cx="289949" cy="291260"/>
          </a:xfrm>
        </p:grpSpPr>
        <p:sp>
          <p:nvSpPr>
            <p:cNvPr id="205" name="Oval 204">
              <a:extLst>
                <a:ext uri="{FF2B5EF4-FFF2-40B4-BE49-F238E27FC236}">
                  <a16:creationId xmlns:a16="http://schemas.microsoft.com/office/drawing/2014/main" id="{80A94FC9-6883-5C8D-A160-B5786F3D5511}"/>
                </a:ext>
              </a:extLst>
            </p:cNvPr>
            <p:cNvSpPr/>
            <p:nvPr/>
          </p:nvSpPr>
          <p:spPr>
            <a:xfrm>
              <a:off x="5935688" y="4930877"/>
              <a:ext cx="289949" cy="291260"/>
            </a:xfrm>
            <a:prstGeom prst="ellipse">
              <a:avLst/>
            </a:prstGeom>
            <a:solidFill>
              <a:schemeClr val="accent1"/>
            </a:solidFill>
            <a:ln w="1905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9F8F7"/>
                </a:solidFill>
                <a:effectLst/>
                <a:uLnTx/>
                <a:uFillTx/>
                <a:latin typeface="Avenir Next LT Pro"/>
                <a:ea typeface="+mn-ea"/>
                <a:cs typeface="Helvetica"/>
              </a:endParaRPr>
            </a:p>
          </p:txBody>
        </p:sp>
        <p:pic>
          <p:nvPicPr>
            <p:cNvPr id="206" name="Graphic 205" descr="Transfer with solid fill">
              <a:extLst>
                <a:ext uri="{FF2B5EF4-FFF2-40B4-BE49-F238E27FC236}">
                  <a16:creationId xmlns:a16="http://schemas.microsoft.com/office/drawing/2014/main" id="{4EE2CE9C-9D45-9CE0-3805-EA4628020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980735" y="4977151"/>
              <a:ext cx="198934" cy="198871"/>
            </a:xfrm>
            <a:prstGeom prst="rect">
              <a:avLst/>
            </a:prstGeom>
          </p:spPr>
        </p:pic>
      </p:grpSp>
      <p:pic>
        <p:nvPicPr>
          <p:cNvPr id="3" name="Graphic 2" descr="Calculator with solid fill">
            <a:extLst>
              <a:ext uri="{FF2B5EF4-FFF2-40B4-BE49-F238E27FC236}">
                <a16:creationId xmlns:a16="http://schemas.microsoft.com/office/drawing/2014/main" id="{48825CC1-AA3A-D095-BC6B-241AAD3CDF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51213" y="5743226"/>
            <a:ext cx="144922" cy="144922"/>
          </a:xfrm>
          <a:prstGeom prst="rect">
            <a:avLst/>
          </a:prstGeom>
        </p:spPr>
      </p:pic>
      <p:pic>
        <p:nvPicPr>
          <p:cNvPr id="9" name="Graphic 8" descr="User with solid fill">
            <a:extLst>
              <a:ext uri="{FF2B5EF4-FFF2-40B4-BE49-F238E27FC236}">
                <a16:creationId xmlns:a16="http://schemas.microsoft.com/office/drawing/2014/main" id="{BEB3FCB7-7BDA-0098-3991-A3FB1BCA07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95275" y="5727937"/>
            <a:ext cx="228074" cy="228074"/>
          </a:xfrm>
          <a:prstGeom prst="rect">
            <a:avLst/>
          </a:prstGeom>
        </p:spPr>
      </p:pic>
      <p:pic>
        <p:nvPicPr>
          <p:cNvPr id="14" name="Graphic 13" descr="Call center with solid fill">
            <a:extLst>
              <a:ext uri="{FF2B5EF4-FFF2-40B4-BE49-F238E27FC236}">
                <a16:creationId xmlns:a16="http://schemas.microsoft.com/office/drawing/2014/main" id="{DAC8472F-B3E0-09DC-47DB-12E07B42204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53871" y="5711715"/>
            <a:ext cx="262518" cy="262518"/>
          </a:xfrm>
          <a:prstGeom prst="rect">
            <a:avLst/>
          </a:prstGeom>
        </p:spPr>
      </p:pic>
      <p:pic>
        <p:nvPicPr>
          <p:cNvPr id="21" name="Graphic 20" descr="Boardroom with solid fill">
            <a:extLst>
              <a:ext uri="{FF2B5EF4-FFF2-40B4-BE49-F238E27FC236}">
                <a16:creationId xmlns:a16="http://schemas.microsoft.com/office/drawing/2014/main" id="{6AE64169-AAE0-365B-6905-90687BF9BE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28134" y="5676322"/>
            <a:ext cx="305606" cy="305606"/>
          </a:xfrm>
          <a:prstGeom prst="rect">
            <a:avLst/>
          </a:prstGeom>
        </p:spPr>
      </p:pic>
      <p:sp>
        <p:nvSpPr>
          <p:cNvPr id="18" name="Rectangle: Top Corners Rounded 17">
            <a:extLst>
              <a:ext uri="{FF2B5EF4-FFF2-40B4-BE49-F238E27FC236}">
                <a16:creationId xmlns:a16="http://schemas.microsoft.com/office/drawing/2014/main" id="{8517A7E2-9BBD-2D72-8006-33C8C978CEA0}"/>
              </a:ext>
            </a:extLst>
          </p:cNvPr>
          <p:cNvSpPr/>
          <p:nvPr/>
        </p:nvSpPr>
        <p:spPr>
          <a:xfrm>
            <a:off x="787018" y="2686334"/>
            <a:ext cx="3403937" cy="286230"/>
          </a:xfrm>
          <a:prstGeom prst="round2SameRect">
            <a:avLst>
              <a:gd name="adj1" fmla="val 34635"/>
              <a:gd name="adj2"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9F8F7">
                    <a:lumMod val="100000"/>
                  </a:srgbClr>
                </a:solidFill>
                <a:effectLst/>
                <a:uLnTx/>
                <a:uFillTx/>
                <a:latin typeface="Avenir Next LT Pro"/>
                <a:cs typeface="Helvetica"/>
              </a:rPr>
              <a:t>CUSTOMER MANAGEMENT</a:t>
            </a:r>
            <a:endParaRPr kumimoji="0" lang="en-US" sz="1200" b="0" i="0" u="none" strike="noStrike" kern="1200" cap="none" spc="0" normalizeH="0" baseline="0" noProof="0">
              <a:ln>
                <a:noFill/>
              </a:ln>
              <a:solidFill>
                <a:srgbClr val="F9F8F7"/>
              </a:solidFill>
              <a:effectLst/>
              <a:uLnTx/>
              <a:uFillTx/>
              <a:latin typeface="Avenir Next LT Pro"/>
              <a:cs typeface="Helvetica"/>
            </a:endParaRPr>
          </a:p>
        </p:txBody>
      </p:sp>
      <p:sp>
        <p:nvSpPr>
          <p:cNvPr id="19" name="Rectangle: Top Corners Rounded 18">
            <a:extLst>
              <a:ext uri="{FF2B5EF4-FFF2-40B4-BE49-F238E27FC236}">
                <a16:creationId xmlns:a16="http://schemas.microsoft.com/office/drawing/2014/main" id="{D3F6DE05-0DA0-AC13-D400-E1BA9BA4AFFD}"/>
              </a:ext>
            </a:extLst>
          </p:cNvPr>
          <p:cNvSpPr/>
          <p:nvPr/>
        </p:nvSpPr>
        <p:spPr>
          <a:xfrm>
            <a:off x="4378581" y="2686334"/>
            <a:ext cx="3403937" cy="286230"/>
          </a:xfrm>
          <a:prstGeom prst="round2SameRect">
            <a:avLst>
              <a:gd name="adj1" fmla="val 34635"/>
              <a:gd name="adj2"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9F8F7">
                    <a:lumMod val="100000"/>
                  </a:srgbClr>
                </a:solidFill>
                <a:effectLst/>
                <a:uLnTx/>
                <a:uFillTx/>
                <a:latin typeface="Avenir Next LT Pro"/>
                <a:cs typeface="Helvetica"/>
              </a:rPr>
              <a:t>FINANCIAL MANAGEMENT</a:t>
            </a:r>
            <a:endParaRPr kumimoji="0" lang="en-US" sz="1200" b="0" i="0" u="none" strike="noStrike" kern="1200" cap="none" spc="0" normalizeH="0" baseline="0" noProof="0">
              <a:ln>
                <a:noFill/>
              </a:ln>
              <a:solidFill>
                <a:srgbClr val="F9F8F7"/>
              </a:solidFill>
              <a:effectLst/>
              <a:uLnTx/>
              <a:uFillTx/>
              <a:latin typeface="Avenir Next LT Pro"/>
              <a:cs typeface="Helvetica"/>
            </a:endParaRPr>
          </a:p>
        </p:txBody>
      </p:sp>
      <p:sp>
        <p:nvSpPr>
          <p:cNvPr id="20" name="Rectangle: Top Corners Rounded 19">
            <a:extLst>
              <a:ext uri="{FF2B5EF4-FFF2-40B4-BE49-F238E27FC236}">
                <a16:creationId xmlns:a16="http://schemas.microsoft.com/office/drawing/2014/main" id="{AB3B5414-DC13-50A0-567D-98664DBEDC27}"/>
              </a:ext>
            </a:extLst>
          </p:cNvPr>
          <p:cNvSpPr/>
          <p:nvPr/>
        </p:nvSpPr>
        <p:spPr>
          <a:xfrm>
            <a:off x="7970142" y="2686334"/>
            <a:ext cx="3403937" cy="286230"/>
          </a:xfrm>
          <a:prstGeom prst="round2SameRect">
            <a:avLst>
              <a:gd name="adj1" fmla="val 34635"/>
              <a:gd name="adj2"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9F8F7">
                    <a:lumMod val="100000"/>
                  </a:srgbClr>
                </a:solidFill>
                <a:effectLst/>
                <a:uLnTx/>
                <a:uFillTx/>
                <a:latin typeface="Avenir Next LT Pro"/>
                <a:cs typeface="Helvetica"/>
              </a:rPr>
              <a:t>ASSET MANAGEMENT</a:t>
            </a:r>
            <a:endParaRPr kumimoji="0" lang="en-US" sz="1200" b="0" i="0" u="none" strike="noStrike" kern="1200" cap="none" spc="0" normalizeH="0" baseline="0" noProof="0">
              <a:ln>
                <a:noFill/>
              </a:ln>
              <a:solidFill>
                <a:srgbClr val="F9F8F7"/>
              </a:solidFill>
              <a:effectLst/>
              <a:uLnTx/>
              <a:uFillTx/>
              <a:latin typeface="Avenir Next LT Pro"/>
              <a:cs typeface="Helvetica"/>
            </a:endParaRPr>
          </a:p>
        </p:txBody>
      </p:sp>
      <p:sp>
        <p:nvSpPr>
          <p:cNvPr id="39" name="Oval 38">
            <a:extLst>
              <a:ext uri="{FF2B5EF4-FFF2-40B4-BE49-F238E27FC236}">
                <a16:creationId xmlns:a16="http://schemas.microsoft.com/office/drawing/2014/main" id="{58CF3238-02E1-2E43-8799-286148AF55AB}"/>
              </a:ext>
            </a:extLst>
          </p:cNvPr>
          <p:cNvSpPr>
            <a:spLocks/>
          </p:cNvSpPr>
          <p:nvPr/>
        </p:nvSpPr>
        <p:spPr>
          <a:xfrm>
            <a:off x="4140768" y="2685481"/>
            <a:ext cx="288000" cy="288000"/>
          </a:xfrm>
          <a:prstGeom prst="ellipse">
            <a:avLst/>
          </a:prstGeom>
          <a:solidFill>
            <a:schemeClr val="accent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9F8F7"/>
              </a:solidFill>
              <a:effectLst/>
              <a:uLnTx/>
              <a:uFillTx/>
              <a:latin typeface="Neo Sans Pro Light" panose="020B0304030504040204" pitchFamily="34" charset="0"/>
              <a:cs typeface="Helvetica"/>
            </a:endParaRPr>
          </a:p>
        </p:txBody>
      </p:sp>
      <p:sp>
        <p:nvSpPr>
          <p:cNvPr id="52" name="Oval 51">
            <a:extLst>
              <a:ext uri="{FF2B5EF4-FFF2-40B4-BE49-F238E27FC236}">
                <a16:creationId xmlns:a16="http://schemas.microsoft.com/office/drawing/2014/main" id="{2A607160-B37B-6079-14B2-318FEE22A135}"/>
              </a:ext>
            </a:extLst>
          </p:cNvPr>
          <p:cNvSpPr>
            <a:spLocks/>
          </p:cNvSpPr>
          <p:nvPr/>
        </p:nvSpPr>
        <p:spPr>
          <a:xfrm>
            <a:off x="7732330" y="2685417"/>
            <a:ext cx="288000" cy="288000"/>
          </a:xfrm>
          <a:prstGeom prst="ellipse">
            <a:avLst/>
          </a:prstGeom>
          <a:solidFill>
            <a:schemeClr val="accent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9F8F7"/>
              </a:solidFill>
              <a:effectLst/>
              <a:uLnTx/>
              <a:uFillTx/>
              <a:latin typeface="Neo Sans Pro Light" panose="020B0304030504040204" pitchFamily="34" charset="0"/>
              <a:cs typeface="Helvetica"/>
            </a:endParaRPr>
          </a:p>
        </p:txBody>
      </p:sp>
    </p:spTree>
    <p:extLst>
      <p:ext uri="{BB962C8B-B14F-4D97-AF65-F5344CB8AC3E}">
        <p14:creationId xmlns:p14="http://schemas.microsoft.com/office/powerpoint/2010/main" val="189736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F378E-E46F-7B1F-73D1-8A42CB77A05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D706095-A6A0-7174-C862-99C92CF4C30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9" name="think-cell data - do not delete" hidden="1">
                        <a:extLst>
                          <a:ext uri="{FF2B5EF4-FFF2-40B4-BE49-F238E27FC236}">
                            <a16:creationId xmlns:a16="http://schemas.microsoft.com/office/drawing/2014/main" id="{3D706095-A6A0-7174-C862-99C92CF4C3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1" name="Title 110">
            <a:extLst>
              <a:ext uri="{FF2B5EF4-FFF2-40B4-BE49-F238E27FC236}">
                <a16:creationId xmlns:a16="http://schemas.microsoft.com/office/drawing/2014/main" id="{CD866867-820F-7F47-B147-9B6EACDFD6D3}"/>
              </a:ext>
            </a:extLst>
          </p:cNvPr>
          <p:cNvSpPr>
            <a:spLocks noGrp="1"/>
          </p:cNvSpPr>
          <p:nvPr>
            <p:ph type="title"/>
          </p:nvPr>
        </p:nvSpPr>
        <p:spPr>
          <a:xfrm>
            <a:off x="559716" y="222048"/>
            <a:ext cx="11070494" cy="1016873"/>
          </a:xfrm>
        </p:spPr>
        <p:txBody>
          <a:bodyPr vert="horz"/>
          <a:lstStyle/>
          <a:p>
            <a:r>
              <a:rPr lang="en-US"/>
              <a:t>on a journey to build a flexible and scalable product landscape</a:t>
            </a:r>
          </a:p>
        </p:txBody>
      </p:sp>
      <p:grpSp>
        <p:nvGrpSpPr>
          <p:cNvPr id="23" name="Group 22">
            <a:extLst>
              <a:ext uri="{FF2B5EF4-FFF2-40B4-BE49-F238E27FC236}">
                <a16:creationId xmlns:a16="http://schemas.microsoft.com/office/drawing/2014/main" id="{D4F6E992-4423-70B0-00A1-FFFFC00C94B2}"/>
              </a:ext>
            </a:extLst>
          </p:cNvPr>
          <p:cNvGrpSpPr/>
          <p:nvPr/>
        </p:nvGrpSpPr>
        <p:grpSpPr>
          <a:xfrm>
            <a:off x="1563176" y="1327665"/>
            <a:ext cx="10067034" cy="282505"/>
            <a:chOff x="1563176" y="1327665"/>
            <a:chExt cx="6621102" cy="282505"/>
          </a:xfrm>
          <a:solidFill>
            <a:schemeClr val="accent2"/>
          </a:solidFill>
        </p:grpSpPr>
        <p:sp>
          <p:nvSpPr>
            <p:cNvPr id="127" name="Rectangle 126">
              <a:extLst>
                <a:ext uri="{FF2B5EF4-FFF2-40B4-BE49-F238E27FC236}">
                  <a16:creationId xmlns:a16="http://schemas.microsoft.com/office/drawing/2014/main" id="{E96A414B-BB86-51F5-E268-A784AC72AEB9}"/>
                </a:ext>
              </a:extLst>
            </p:cNvPr>
            <p:cNvSpPr/>
            <p:nvPr/>
          </p:nvSpPr>
          <p:spPr>
            <a:xfrm>
              <a:off x="1563176" y="1327665"/>
              <a:ext cx="3174623" cy="282505"/>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CURRENT STATE</a:t>
              </a:r>
            </a:p>
          </p:txBody>
        </p:sp>
        <p:sp>
          <p:nvSpPr>
            <p:cNvPr id="45" name="Rectangle 44">
              <a:extLst>
                <a:ext uri="{FF2B5EF4-FFF2-40B4-BE49-F238E27FC236}">
                  <a16:creationId xmlns:a16="http://schemas.microsoft.com/office/drawing/2014/main" id="{11C7C612-6D1E-B0F4-F857-51E10F12F7F9}"/>
                </a:ext>
              </a:extLst>
            </p:cNvPr>
            <p:cNvSpPr/>
            <p:nvPr/>
          </p:nvSpPr>
          <p:spPr>
            <a:xfrm>
              <a:off x="5009655" y="1327665"/>
              <a:ext cx="3174623" cy="282505"/>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PRODUCT VISION</a:t>
              </a:r>
            </a:p>
          </p:txBody>
        </p:sp>
      </p:grpSp>
      <p:cxnSp>
        <p:nvCxnSpPr>
          <p:cNvPr id="163" name="Straight Connector 162">
            <a:extLst>
              <a:ext uri="{FF2B5EF4-FFF2-40B4-BE49-F238E27FC236}">
                <a16:creationId xmlns:a16="http://schemas.microsoft.com/office/drawing/2014/main" id="{4A3CF95B-F9E4-45D2-5591-807C7CBE5DF3}"/>
              </a:ext>
            </a:extLst>
          </p:cNvPr>
          <p:cNvCxnSpPr/>
          <p:nvPr/>
        </p:nvCxnSpPr>
        <p:spPr>
          <a:xfrm>
            <a:off x="565367" y="3206419"/>
            <a:ext cx="11088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8266BC6-1FAD-9DEC-A985-9E48D1085C5C}"/>
              </a:ext>
            </a:extLst>
          </p:cNvPr>
          <p:cNvCxnSpPr/>
          <p:nvPr/>
        </p:nvCxnSpPr>
        <p:spPr>
          <a:xfrm>
            <a:off x="565367" y="4811217"/>
            <a:ext cx="11088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944CB1-1A38-A66D-272A-005BD735A6BD}"/>
              </a:ext>
            </a:extLst>
          </p:cNvPr>
          <p:cNvSpPr/>
          <p:nvPr/>
        </p:nvSpPr>
        <p:spPr>
          <a:xfrm>
            <a:off x="559716" y="1713844"/>
            <a:ext cx="907081" cy="1375921"/>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NORDICS</a:t>
            </a:r>
          </a:p>
        </p:txBody>
      </p:sp>
      <p:sp>
        <p:nvSpPr>
          <p:cNvPr id="8" name="Rectangle 7">
            <a:extLst>
              <a:ext uri="{FF2B5EF4-FFF2-40B4-BE49-F238E27FC236}">
                <a16:creationId xmlns:a16="http://schemas.microsoft.com/office/drawing/2014/main" id="{B7AA2593-BABF-4772-DB1C-122F4147D27B}"/>
              </a:ext>
            </a:extLst>
          </p:cNvPr>
          <p:cNvSpPr/>
          <p:nvPr/>
        </p:nvSpPr>
        <p:spPr>
          <a:xfrm>
            <a:off x="559716" y="3323073"/>
            <a:ext cx="907081" cy="137462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UK</a:t>
            </a:r>
          </a:p>
        </p:txBody>
      </p:sp>
      <p:sp>
        <p:nvSpPr>
          <p:cNvPr id="22" name="Rectangle 21">
            <a:extLst>
              <a:ext uri="{FF2B5EF4-FFF2-40B4-BE49-F238E27FC236}">
                <a16:creationId xmlns:a16="http://schemas.microsoft.com/office/drawing/2014/main" id="{3F89FB35-E093-3875-B49D-9039E65F26C6}"/>
              </a:ext>
            </a:extLst>
          </p:cNvPr>
          <p:cNvSpPr/>
          <p:nvPr/>
        </p:nvSpPr>
        <p:spPr>
          <a:xfrm>
            <a:off x="559716" y="4924742"/>
            <a:ext cx="907081" cy="137462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US</a:t>
            </a:r>
          </a:p>
        </p:txBody>
      </p:sp>
      <p:sp>
        <p:nvSpPr>
          <p:cNvPr id="5" name="Rectangle 4">
            <a:extLst>
              <a:ext uri="{FF2B5EF4-FFF2-40B4-BE49-F238E27FC236}">
                <a16:creationId xmlns:a16="http://schemas.microsoft.com/office/drawing/2014/main" id="{660D2DDE-58D6-FFAD-84DE-C1B642C7091E}"/>
              </a:ext>
            </a:extLst>
          </p:cNvPr>
          <p:cNvSpPr/>
          <p:nvPr/>
        </p:nvSpPr>
        <p:spPr>
          <a:xfrm>
            <a:off x="1532213" y="1713843"/>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CUSTOMER</a:t>
            </a:r>
          </a:p>
        </p:txBody>
      </p:sp>
      <p:sp>
        <p:nvSpPr>
          <p:cNvPr id="6" name="Rectangle 5">
            <a:extLst>
              <a:ext uri="{FF2B5EF4-FFF2-40B4-BE49-F238E27FC236}">
                <a16:creationId xmlns:a16="http://schemas.microsoft.com/office/drawing/2014/main" id="{962EAF23-D95C-D034-0EB4-8FDF259CA6CC}"/>
              </a:ext>
            </a:extLst>
          </p:cNvPr>
          <p:cNvSpPr/>
          <p:nvPr/>
        </p:nvSpPr>
        <p:spPr>
          <a:xfrm>
            <a:off x="1532213" y="2186255"/>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FINANCIAL</a:t>
            </a:r>
          </a:p>
        </p:txBody>
      </p:sp>
      <p:sp>
        <p:nvSpPr>
          <p:cNvPr id="7" name="Rectangle 6">
            <a:extLst>
              <a:ext uri="{FF2B5EF4-FFF2-40B4-BE49-F238E27FC236}">
                <a16:creationId xmlns:a16="http://schemas.microsoft.com/office/drawing/2014/main" id="{9F0F3971-DD48-D14F-7B2A-BAB91BC0125F}"/>
              </a:ext>
            </a:extLst>
          </p:cNvPr>
          <p:cNvSpPr/>
          <p:nvPr/>
        </p:nvSpPr>
        <p:spPr>
          <a:xfrm>
            <a:off x="1532213" y="2658668"/>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ASSET</a:t>
            </a:r>
          </a:p>
        </p:txBody>
      </p:sp>
      <p:sp>
        <p:nvSpPr>
          <p:cNvPr id="35" name="Rectangle 34">
            <a:extLst>
              <a:ext uri="{FF2B5EF4-FFF2-40B4-BE49-F238E27FC236}">
                <a16:creationId xmlns:a16="http://schemas.microsoft.com/office/drawing/2014/main" id="{19292BFD-C017-D5BD-8A59-C448BFCD1B32}"/>
              </a:ext>
            </a:extLst>
          </p:cNvPr>
          <p:cNvSpPr/>
          <p:nvPr/>
        </p:nvSpPr>
        <p:spPr>
          <a:xfrm>
            <a:off x="1532213" y="3323075"/>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CUSTOMER</a:t>
            </a:r>
          </a:p>
        </p:txBody>
      </p:sp>
      <p:sp>
        <p:nvSpPr>
          <p:cNvPr id="40" name="Rectangle 39">
            <a:extLst>
              <a:ext uri="{FF2B5EF4-FFF2-40B4-BE49-F238E27FC236}">
                <a16:creationId xmlns:a16="http://schemas.microsoft.com/office/drawing/2014/main" id="{5AC8CAD3-EF61-3FB9-71CC-FBE915145E73}"/>
              </a:ext>
            </a:extLst>
          </p:cNvPr>
          <p:cNvSpPr/>
          <p:nvPr/>
        </p:nvSpPr>
        <p:spPr>
          <a:xfrm>
            <a:off x="1532213" y="3795487"/>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FINANCIAL</a:t>
            </a:r>
          </a:p>
        </p:txBody>
      </p:sp>
      <p:sp>
        <p:nvSpPr>
          <p:cNvPr id="43" name="Rectangle 42">
            <a:extLst>
              <a:ext uri="{FF2B5EF4-FFF2-40B4-BE49-F238E27FC236}">
                <a16:creationId xmlns:a16="http://schemas.microsoft.com/office/drawing/2014/main" id="{6D360443-4FAC-CEE4-FE99-477CC8097CC8}"/>
              </a:ext>
            </a:extLst>
          </p:cNvPr>
          <p:cNvSpPr/>
          <p:nvPr/>
        </p:nvSpPr>
        <p:spPr>
          <a:xfrm>
            <a:off x="1532213" y="4267900"/>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ASSET</a:t>
            </a:r>
          </a:p>
        </p:txBody>
      </p:sp>
      <p:sp>
        <p:nvSpPr>
          <p:cNvPr id="70" name="Rectangle 69">
            <a:extLst>
              <a:ext uri="{FF2B5EF4-FFF2-40B4-BE49-F238E27FC236}">
                <a16:creationId xmlns:a16="http://schemas.microsoft.com/office/drawing/2014/main" id="{A262CFA9-BFBC-05A7-F152-D7B5C2230D4D}"/>
              </a:ext>
            </a:extLst>
          </p:cNvPr>
          <p:cNvSpPr/>
          <p:nvPr/>
        </p:nvSpPr>
        <p:spPr>
          <a:xfrm>
            <a:off x="6803365" y="1713843"/>
            <a:ext cx="4826846" cy="1374609"/>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lnSpc>
                <a:spcPct val="104000"/>
              </a:lnSpc>
              <a:spcAft>
                <a:spcPts val="600"/>
              </a:spcAft>
            </a:pPr>
            <a:r>
              <a:rPr lang="en-US" sz="1100" b="1">
                <a:solidFill>
                  <a:srgbClr val="FFFFFF"/>
                </a:solidFill>
                <a:latin typeface="Avenir Next LT Pro"/>
              </a:rPr>
              <a:t>NORDIC PLATFORM</a:t>
            </a:r>
          </a:p>
        </p:txBody>
      </p:sp>
      <p:sp>
        <p:nvSpPr>
          <p:cNvPr id="74" name="Рисунок 5">
            <a:extLst>
              <a:ext uri="{FF2B5EF4-FFF2-40B4-BE49-F238E27FC236}">
                <a16:creationId xmlns:a16="http://schemas.microsoft.com/office/drawing/2014/main" id="{4D0BF4BE-1A0A-E0A9-752A-6C0DD189838F}"/>
              </a:ext>
            </a:extLst>
          </p:cNvPr>
          <p:cNvSpPr/>
          <p:nvPr/>
        </p:nvSpPr>
        <p:spPr>
          <a:xfrm>
            <a:off x="6592957" y="1735864"/>
            <a:ext cx="89246" cy="4561924"/>
          </a:xfrm>
          <a:custGeom>
            <a:avLst/>
            <a:gdLst>
              <a:gd name="connsiteX0" fmla="*/ 0 w 209550"/>
              <a:gd name="connsiteY0" fmla="*/ 0 h 5324475"/>
              <a:gd name="connsiteX1" fmla="*/ 0 w 209550"/>
              <a:gd name="connsiteY1" fmla="*/ 2476500 h 5324475"/>
              <a:gd name="connsiteX2" fmla="*/ 209550 w 209550"/>
              <a:gd name="connsiteY2" fmla="*/ 2667000 h 5324475"/>
              <a:gd name="connsiteX3" fmla="*/ 0 w 209550"/>
              <a:gd name="connsiteY3" fmla="*/ 2847975 h 5324475"/>
              <a:gd name="connsiteX4" fmla="*/ 0 w 209550"/>
              <a:gd name="connsiteY4" fmla="*/ 5324475 h 53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324475">
                <a:moveTo>
                  <a:pt x="0" y="0"/>
                </a:moveTo>
                <a:lnTo>
                  <a:pt x="0" y="2476500"/>
                </a:lnTo>
                <a:lnTo>
                  <a:pt x="209550" y="2667000"/>
                </a:lnTo>
                <a:lnTo>
                  <a:pt x="0" y="2847975"/>
                </a:lnTo>
                <a:lnTo>
                  <a:pt x="0" y="5324475"/>
                </a:lnTo>
              </a:path>
            </a:pathLst>
          </a:custGeom>
          <a:ln w="38100">
            <a:solidFill>
              <a:schemeClr val="accent1"/>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09"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venir Next LT Pro"/>
            </a:endParaRPr>
          </a:p>
        </p:txBody>
      </p:sp>
      <p:sp>
        <p:nvSpPr>
          <p:cNvPr id="116" name="Rectangle 115">
            <a:extLst>
              <a:ext uri="{FF2B5EF4-FFF2-40B4-BE49-F238E27FC236}">
                <a16:creationId xmlns:a16="http://schemas.microsoft.com/office/drawing/2014/main" id="{FA3FA67D-A646-730C-9135-655B914F938A}"/>
              </a:ext>
            </a:extLst>
          </p:cNvPr>
          <p:cNvSpPr/>
          <p:nvPr/>
        </p:nvSpPr>
        <p:spPr>
          <a:xfrm>
            <a:off x="6803364" y="5865565"/>
            <a:ext cx="4826847" cy="432226"/>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lnSpc>
                <a:spcPct val="104000"/>
              </a:lnSpc>
              <a:spcAft>
                <a:spcPts val="600"/>
              </a:spcAft>
            </a:pPr>
            <a:r>
              <a:rPr lang="en-US" sz="1100" b="1">
                <a:solidFill>
                  <a:srgbClr val="FFFFFF"/>
                </a:solidFill>
                <a:latin typeface="Avenir Next LT Pro"/>
              </a:rPr>
              <a:t>ASSET MANAGEMENT PLATFORM</a:t>
            </a:r>
          </a:p>
        </p:txBody>
      </p:sp>
      <p:sp>
        <p:nvSpPr>
          <p:cNvPr id="119" name="Rectangle 118">
            <a:extLst>
              <a:ext uri="{FF2B5EF4-FFF2-40B4-BE49-F238E27FC236}">
                <a16:creationId xmlns:a16="http://schemas.microsoft.com/office/drawing/2014/main" id="{85BC7B3E-484B-0F43-7623-FC539C0DC028}"/>
              </a:ext>
            </a:extLst>
          </p:cNvPr>
          <p:cNvSpPr/>
          <p:nvPr/>
        </p:nvSpPr>
        <p:spPr>
          <a:xfrm>
            <a:off x="6803364" y="5395153"/>
            <a:ext cx="4826847" cy="417719"/>
          </a:xfrm>
          <a:prstGeom prst="rect">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lnSpc>
                <a:spcPct val="104000"/>
              </a:lnSpc>
              <a:spcAft>
                <a:spcPts val="600"/>
              </a:spcAft>
            </a:pPr>
            <a:r>
              <a:rPr lang="en-US" sz="1100" b="1">
                <a:solidFill>
                  <a:schemeClr val="tx1"/>
                </a:solidFill>
                <a:latin typeface="Avenir Next LT Pro"/>
              </a:rPr>
              <a:t>TO BE DECIDED</a:t>
            </a:r>
          </a:p>
        </p:txBody>
      </p:sp>
      <p:sp>
        <p:nvSpPr>
          <p:cNvPr id="11" name="Rectangle 10">
            <a:extLst>
              <a:ext uri="{FF2B5EF4-FFF2-40B4-BE49-F238E27FC236}">
                <a16:creationId xmlns:a16="http://schemas.microsoft.com/office/drawing/2014/main" id="{F34E7B56-400D-A82D-198D-6F4903703BC9}"/>
              </a:ext>
            </a:extLst>
          </p:cNvPr>
          <p:cNvSpPr/>
          <p:nvPr/>
        </p:nvSpPr>
        <p:spPr>
          <a:xfrm>
            <a:off x="6803364" y="3323084"/>
            <a:ext cx="4826848" cy="1370165"/>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lnSpc>
                <a:spcPct val="104000"/>
              </a:lnSpc>
              <a:spcAft>
                <a:spcPts val="600"/>
              </a:spcAft>
            </a:pPr>
            <a:r>
              <a:rPr lang="en-US" sz="1100" b="1">
                <a:solidFill>
                  <a:srgbClr val="FFFFFF"/>
                </a:solidFill>
                <a:latin typeface="Avenir Next LT Pro"/>
              </a:rPr>
              <a:t>UK PLATFORM</a:t>
            </a:r>
          </a:p>
        </p:txBody>
      </p:sp>
      <p:sp>
        <p:nvSpPr>
          <p:cNvPr id="9" name="Rectangle 8">
            <a:extLst>
              <a:ext uri="{FF2B5EF4-FFF2-40B4-BE49-F238E27FC236}">
                <a16:creationId xmlns:a16="http://schemas.microsoft.com/office/drawing/2014/main" id="{35E8D3DF-6589-D33F-0812-E5F157F859E6}"/>
              </a:ext>
            </a:extLst>
          </p:cNvPr>
          <p:cNvSpPr/>
          <p:nvPr/>
        </p:nvSpPr>
        <p:spPr>
          <a:xfrm>
            <a:off x="946519" y="6440337"/>
            <a:ext cx="5213703" cy="2679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nchorCtr="0"/>
          <a:lstStyle/>
          <a:p>
            <a:pPr marL="0" marR="0" lvl="0" indent="0" algn="l"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venir Next LT Pro"/>
              </a:rPr>
              <a:t>LEGEND: </a:t>
            </a:r>
          </a:p>
        </p:txBody>
      </p:sp>
      <p:grpSp>
        <p:nvGrpSpPr>
          <p:cNvPr id="12" name="Group 11">
            <a:extLst>
              <a:ext uri="{FF2B5EF4-FFF2-40B4-BE49-F238E27FC236}">
                <a16:creationId xmlns:a16="http://schemas.microsoft.com/office/drawing/2014/main" id="{6B9BAEC4-AAAA-CCB9-0A7B-95B5BCC957BD}"/>
              </a:ext>
            </a:extLst>
          </p:cNvPr>
          <p:cNvGrpSpPr/>
          <p:nvPr/>
        </p:nvGrpSpPr>
        <p:grpSpPr>
          <a:xfrm>
            <a:off x="1840621" y="6473656"/>
            <a:ext cx="1634410" cy="201325"/>
            <a:chOff x="1728855" y="6500160"/>
            <a:chExt cx="1514891" cy="201325"/>
          </a:xfrm>
        </p:grpSpPr>
        <p:sp>
          <p:nvSpPr>
            <p:cNvPr id="13" name="Rectangle 12">
              <a:extLst>
                <a:ext uri="{FF2B5EF4-FFF2-40B4-BE49-F238E27FC236}">
                  <a16:creationId xmlns:a16="http://schemas.microsoft.com/office/drawing/2014/main" id="{77AE24EA-9967-055E-994B-C2C188F1CA84}"/>
                </a:ext>
              </a:extLst>
            </p:cNvPr>
            <p:cNvSpPr/>
            <p:nvPr/>
          </p:nvSpPr>
          <p:spPr>
            <a:xfrm>
              <a:off x="1728855" y="6517630"/>
              <a:ext cx="331949" cy="16638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venir Next LT Pro"/>
              </a:endParaRPr>
            </a:p>
          </p:txBody>
        </p:sp>
        <p:sp>
          <p:nvSpPr>
            <p:cNvPr id="14" name="Rectangle 13">
              <a:extLst>
                <a:ext uri="{FF2B5EF4-FFF2-40B4-BE49-F238E27FC236}">
                  <a16:creationId xmlns:a16="http://schemas.microsoft.com/office/drawing/2014/main" id="{64D20CA3-B672-B358-E7C5-F8A8FD843A3C}"/>
                </a:ext>
              </a:extLst>
            </p:cNvPr>
            <p:cNvSpPr/>
            <p:nvPr/>
          </p:nvSpPr>
          <p:spPr>
            <a:xfrm>
              <a:off x="2097765" y="6500160"/>
              <a:ext cx="1145981" cy="20132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l"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venir Next LT Pro"/>
                </a:rPr>
                <a:t>INHOUSE BUILD</a:t>
              </a:r>
            </a:p>
          </p:txBody>
        </p:sp>
      </p:grpSp>
      <p:grpSp>
        <p:nvGrpSpPr>
          <p:cNvPr id="15" name="Group 14">
            <a:extLst>
              <a:ext uri="{FF2B5EF4-FFF2-40B4-BE49-F238E27FC236}">
                <a16:creationId xmlns:a16="http://schemas.microsoft.com/office/drawing/2014/main" id="{A03B8E76-4D31-C031-FD19-36C67632F839}"/>
              </a:ext>
            </a:extLst>
          </p:cNvPr>
          <p:cNvGrpSpPr/>
          <p:nvPr/>
        </p:nvGrpSpPr>
        <p:grpSpPr>
          <a:xfrm>
            <a:off x="3490877" y="6473656"/>
            <a:ext cx="3590757" cy="201324"/>
            <a:chOff x="3258433" y="6500160"/>
            <a:chExt cx="3328176" cy="201324"/>
          </a:xfrm>
        </p:grpSpPr>
        <p:sp>
          <p:nvSpPr>
            <p:cNvPr id="18" name="Rectangle 17">
              <a:extLst>
                <a:ext uri="{FF2B5EF4-FFF2-40B4-BE49-F238E27FC236}">
                  <a16:creationId xmlns:a16="http://schemas.microsoft.com/office/drawing/2014/main" id="{F322D1C5-74D1-7784-1797-55AA332A83B5}"/>
                </a:ext>
              </a:extLst>
            </p:cNvPr>
            <p:cNvSpPr/>
            <p:nvPr/>
          </p:nvSpPr>
          <p:spPr>
            <a:xfrm>
              <a:off x="3258433" y="6517630"/>
              <a:ext cx="331949" cy="1663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venir Next LT Pro"/>
              </a:endParaRPr>
            </a:p>
          </p:txBody>
        </p:sp>
        <p:sp>
          <p:nvSpPr>
            <p:cNvPr id="20" name="Rectangle 19">
              <a:extLst>
                <a:ext uri="{FF2B5EF4-FFF2-40B4-BE49-F238E27FC236}">
                  <a16:creationId xmlns:a16="http://schemas.microsoft.com/office/drawing/2014/main" id="{2A76546D-8204-588C-BD4E-64994AB444D6}"/>
                </a:ext>
              </a:extLst>
            </p:cNvPr>
            <p:cNvSpPr/>
            <p:nvPr/>
          </p:nvSpPr>
          <p:spPr>
            <a:xfrm>
              <a:off x="3627342" y="6500160"/>
              <a:ext cx="2959267" cy="2013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l"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venir Next LT Pro"/>
                </a:rPr>
                <a:t>EXTERNAL PARTNERS</a:t>
              </a:r>
            </a:p>
          </p:txBody>
        </p:sp>
      </p:grpSp>
      <p:sp>
        <p:nvSpPr>
          <p:cNvPr id="21" name="Rectangle 20">
            <a:extLst>
              <a:ext uri="{FF2B5EF4-FFF2-40B4-BE49-F238E27FC236}">
                <a16:creationId xmlns:a16="http://schemas.microsoft.com/office/drawing/2014/main" id="{FD0449B0-7D82-E03C-7DEE-11943CBAE693}"/>
              </a:ext>
            </a:extLst>
          </p:cNvPr>
          <p:cNvSpPr/>
          <p:nvPr/>
        </p:nvSpPr>
        <p:spPr>
          <a:xfrm>
            <a:off x="2537413" y="1713844"/>
            <a:ext cx="3852609" cy="1129874"/>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NORDIC PLATFORM</a:t>
            </a:r>
          </a:p>
        </p:txBody>
      </p:sp>
      <p:sp>
        <p:nvSpPr>
          <p:cNvPr id="24" name="Rectangle 23">
            <a:extLst>
              <a:ext uri="{FF2B5EF4-FFF2-40B4-BE49-F238E27FC236}">
                <a16:creationId xmlns:a16="http://schemas.microsoft.com/office/drawing/2014/main" id="{EE32AB94-38FF-70AE-4A02-BCDD1A0CCA0C}"/>
              </a:ext>
            </a:extLst>
          </p:cNvPr>
          <p:cNvSpPr/>
          <p:nvPr/>
        </p:nvSpPr>
        <p:spPr>
          <a:xfrm>
            <a:off x="2537413" y="2877037"/>
            <a:ext cx="3852609" cy="21142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tx1"/>
                </a:solidFill>
                <a:effectLst/>
                <a:uLnTx/>
                <a:uFillTx/>
                <a:latin typeface="Avenir Next LT Pro"/>
              </a:rPr>
              <a:t>EXTERNAL PARTNERS</a:t>
            </a:r>
          </a:p>
        </p:txBody>
      </p:sp>
      <p:sp>
        <p:nvSpPr>
          <p:cNvPr id="25" name="Rectangle 24">
            <a:extLst>
              <a:ext uri="{FF2B5EF4-FFF2-40B4-BE49-F238E27FC236}">
                <a16:creationId xmlns:a16="http://schemas.microsoft.com/office/drawing/2014/main" id="{FDA38270-B56B-E3DC-F6C7-1C4B1040C39E}"/>
              </a:ext>
            </a:extLst>
          </p:cNvPr>
          <p:cNvSpPr/>
          <p:nvPr/>
        </p:nvSpPr>
        <p:spPr>
          <a:xfrm>
            <a:off x="2537413" y="4264769"/>
            <a:ext cx="3852609" cy="43292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lang="en-US" sz="1100" b="1">
                <a:solidFill>
                  <a:schemeClr val="tx1"/>
                </a:solidFill>
                <a:latin typeface="Avenir Next LT Pro"/>
              </a:rPr>
              <a:t>EXTERNAL</a:t>
            </a:r>
            <a:r>
              <a:rPr kumimoji="0" lang="en-US" sz="1100" b="1" i="0" u="none" strike="noStrike" kern="1200" cap="none" spc="0" normalizeH="0" baseline="0" noProof="0">
                <a:ln>
                  <a:noFill/>
                </a:ln>
                <a:solidFill>
                  <a:schemeClr val="tx1"/>
                </a:solidFill>
                <a:effectLst/>
                <a:uLnTx/>
                <a:uFillTx/>
                <a:latin typeface="Avenir Next LT Pro"/>
              </a:rPr>
              <a:t> PARTNERS</a:t>
            </a:r>
          </a:p>
        </p:txBody>
      </p:sp>
      <p:sp>
        <p:nvSpPr>
          <p:cNvPr id="26" name="Rectangle 25">
            <a:extLst>
              <a:ext uri="{FF2B5EF4-FFF2-40B4-BE49-F238E27FC236}">
                <a16:creationId xmlns:a16="http://schemas.microsoft.com/office/drawing/2014/main" id="{8C8FE1E2-C047-EF0B-AD97-6FDA3E21E20F}"/>
              </a:ext>
            </a:extLst>
          </p:cNvPr>
          <p:cNvSpPr/>
          <p:nvPr/>
        </p:nvSpPr>
        <p:spPr>
          <a:xfrm>
            <a:off x="2536825" y="4924239"/>
            <a:ext cx="1872000" cy="429793"/>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COA CUSTOMER PLATFORM</a:t>
            </a:r>
          </a:p>
        </p:txBody>
      </p:sp>
      <p:sp>
        <p:nvSpPr>
          <p:cNvPr id="27" name="Rectangle 26">
            <a:extLst>
              <a:ext uri="{FF2B5EF4-FFF2-40B4-BE49-F238E27FC236}">
                <a16:creationId xmlns:a16="http://schemas.microsoft.com/office/drawing/2014/main" id="{4CED06F9-5988-D75F-86D1-3AC9AAAF9DB9}"/>
              </a:ext>
            </a:extLst>
          </p:cNvPr>
          <p:cNvSpPr/>
          <p:nvPr/>
        </p:nvSpPr>
        <p:spPr>
          <a:xfrm>
            <a:off x="2536825" y="5396652"/>
            <a:ext cx="3852863" cy="901139"/>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tx1"/>
                </a:solidFill>
                <a:effectLst/>
                <a:uLnTx/>
                <a:uFillTx/>
                <a:latin typeface="Avenir Next LT Pro"/>
              </a:rPr>
              <a:t>EXTERNAL PARTNERS</a:t>
            </a:r>
          </a:p>
        </p:txBody>
      </p:sp>
      <p:sp>
        <p:nvSpPr>
          <p:cNvPr id="28" name="Rectangle 27">
            <a:extLst>
              <a:ext uri="{FF2B5EF4-FFF2-40B4-BE49-F238E27FC236}">
                <a16:creationId xmlns:a16="http://schemas.microsoft.com/office/drawing/2014/main" id="{FE6FA0F7-6048-9D07-DC41-216E2F694C58}"/>
              </a:ext>
            </a:extLst>
          </p:cNvPr>
          <p:cNvSpPr/>
          <p:nvPr/>
        </p:nvSpPr>
        <p:spPr>
          <a:xfrm>
            <a:off x="2537413" y="3323084"/>
            <a:ext cx="3852275" cy="902195"/>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UK PLATFORM</a:t>
            </a:r>
          </a:p>
        </p:txBody>
      </p:sp>
      <p:sp>
        <p:nvSpPr>
          <p:cNvPr id="29" name="Rectangle 28">
            <a:extLst>
              <a:ext uri="{FF2B5EF4-FFF2-40B4-BE49-F238E27FC236}">
                <a16:creationId xmlns:a16="http://schemas.microsoft.com/office/drawing/2014/main" id="{E2168D9C-A5D5-9FE2-D477-4A33E563FB5A}"/>
              </a:ext>
            </a:extLst>
          </p:cNvPr>
          <p:cNvSpPr/>
          <p:nvPr/>
        </p:nvSpPr>
        <p:spPr>
          <a:xfrm>
            <a:off x="1532213" y="4924240"/>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CUSTOMER</a:t>
            </a:r>
          </a:p>
        </p:txBody>
      </p:sp>
      <p:sp>
        <p:nvSpPr>
          <p:cNvPr id="30" name="Rectangle 29">
            <a:extLst>
              <a:ext uri="{FF2B5EF4-FFF2-40B4-BE49-F238E27FC236}">
                <a16:creationId xmlns:a16="http://schemas.microsoft.com/office/drawing/2014/main" id="{C7347BD2-3C0D-0599-F386-F3A11EF5E2F2}"/>
              </a:ext>
            </a:extLst>
          </p:cNvPr>
          <p:cNvSpPr/>
          <p:nvPr/>
        </p:nvSpPr>
        <p:spPr>
          <a:xfrm>
            <a:off x="1532213" y="5396652"/>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FINANCIAL</a:t>
            </a:r>
          </a:p>
        </p:txBody>
      </p:sp>
      <p:sp>
        <p:nvSpPr>
          <p:cNvPr id="31" name="Rectangle 30">
            <a:extLst>
              <a:ext uri="{FF2B5EF4-FFF2-40B4-BE49-F238E27FC236}">
                <a16:creationId xmlns:a16="http://schemas.microsoft.com/office/drawing/2014/main" id="{9172ABBA-718C-6EBF-F048-B1F673826384}"/>
              </a:ext>
            </a:extLst>
          </p:cNvPr>
          <p:cNvSpPr/>
          <p:nvPr/>
        </p:nvSpPr>
        <p:spPr>
          <a:xfrm>
            <a:off x="1532213" y="5869065"/>
            <a:ext cx="907081" cy="42979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ASSET</a:t>
            </a:r>
          </a:p>
        </p:txBody>
      </p:sp>
      <p:sp>
        <p:nvSpPr>
          <p:cNvPr id="32" name="Rectangle 31">
            <a:extLst>
              <a:ext uri="{FF2B5EF4-FFF2-40B4-BE49-F238E27FC236}">
                <a16:creationId xmlns:a16="http://schemas.microsoft.com/office/drawing/2014/main" id="{36702E10-ECE2-557B-AE76-5538228C825F}"/>
              </a:ext>
            </a:extLst>
          </p:cNvPr>
          <p:cNvSpPr/>
          <p:nvPr/>
        </p:nvSpPr>
        <p:spPr>
          <a:xfrm>
            <a:off x="4517688" y="4924239"/>
            <a:ext cx="1872000" cy="42979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tx1"/>
                </a:solidFill>
                <a:effectLst/>
                <a:uLnTx/>
                <a:uFillTx/>
                <a:latin typeface="Avenir Next LT Pro"/>
              </a:rPr>
              <a:t>EXTERNAL PARTNERS</a:t>
            </a:r>
            <a:br>
              <a:rPr kumimoji="0" lang="en-US" sz="1100" b="1" i="0" u="none" strike="noStrike" kern="1200" cap="none" spc="0" normalizeH="0" baseline="0" noProof="0">
                <a:ln>
                  <a:noFill/>
                </a:ln>
                <a:solidFill>
                  <a:schemeClr val="tx1"/>
                </a:solidFill>
                <a:effectLst/>
                <a:uLnTx/>
                <a:uFillTx/>
                <a:latin typeface="Avenir Next LT Pro"/>
              </a:rPr>
            </a:br>
            <a:r>
              <a:rPr kumimoji="0" lang="en-US" sz="1100" b="1" i="0" u="none" strike="noStrike" kern="1200" cap="none" spc="0" normalizeH="0" baseline="0" noProof="0">
                <a:ln>
                  <a:noFill/>
                </a:ln>
                <a:solidFill>
                  <a:schemeClr val="tx1"/>
                </a:solidFill>
                <a:effectLst/>
                <a:uLnTx/>
                <a:uFillTx/>
                <a:latin typeface="Avenir Next LT Pro"/>
              </a:rPr>
              <a:t>(HOA PLATFORM)</a:t>
            </a:r>
          </a:p>
        </p:txBody>
      </p:sp>
      <p:sp>
        <p:nvSpPr>
          <p:cNvPr id="33" name="Rectangle 32">
            <a:extLst>
              <a:ext uri="{FF2B5EF4-FFF2-40B4-BE49-F238E27FC236}">
                <a16:creationId xmlns:a16="http://schemas.microsoft.com/office/drawing/2014/main" id="{7DC5057E-D492-B457-A66C-6A19056C9969}"/>
              </a:ext>
            </a:extLst>
          </p:cNvPr>
          <p:cNvSpPr/>
          <p:nvPr/>
        </p:nvSpPr>
        <p:spPr>
          <a:xfrm>
            <a:off x="6803364" y="4924239"/>
            <a:ext cx="2340000" cy="429793"/>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309" eaLnBrk="1" fontAlgn="auto" latinLnBrk="0" hangingPunct="1">
              <a:lnSpc>
                <a:spcPct val="104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COA CUSTOMER </a:t>
            </a:r>
            <a:br>
              <a:rPr kumimoji="0" lang="en-US" sz="1100" b="1" i="0" u="none" strike="noStrike" kern="1200" cap="none" spc="0" normalizeH="0" baseline="0" noProof="0">
                <a:ln>
                  <a:noFill/>
                </a:ln>
                <a:solidFill>
                  <a:srgbClr val="FFFFFF"/>
                </a:solidFill>
                <a:effectLst/>
                <a:uLnTx/>
                <a:uFillTx/>
                <a:latin typeface="Avenir Next LT Pro"/>
              </a:rPr>
            </a:br>
            <a:r>
              <a:rPr kumimoji="0" lang="en-US" sz="1100" b="1" i="0" u="none" strike="noStrike" kern="1200" cap="none" spc="0" normalizeH="0" baseline="0" noProof="0">
                <a:ln>
                  <a:noFill/>
                </a:ln>
                <a:solidFill>
                  <a:srgbClr val="FFFFFF"/>
                </a:solidFill>
                <a:effectLst/>
                <a:uLnTx/>
                <a:uFillTx/>
                <a:latin typeface="Avenir Next LT Pro"/>
              </a:rPr>
              <a:t>PLATFORM</a:t>
            </a:r>
          </a:p>
        </p:txBody>
      </p:sp>
      <p:sp>
        <p:nvSpPr>
          <p:cNvPr id="34" name="Rectangle 33">
            <a:extLst>
              <a:ext uri="{FF2B5EF4-FFF2-40B4-BE49-F238E27FC236}">
                <a16:creationId xmlns:a16="http://schemas.microsoft.com/office/drawing/2014/main" id="{29F1DB98-78B1-1A72-840E-F4375759E0EB}"/>
              </a:ext>
            </a:extLst>
          </p:cNvPr>
          <p:cNvSpPr/>
          <p:nvPr/>
        </p:nvSpPr>
        <p:spPr>
          <a:xfrm>
            <a:off x="9290210" y="4924239"/>
            <a:ext cx="2340000" cy="429793"/>
          </a:xfrm>
          <a:prstGeom prst="rect">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lnSpc>
                <a:spcPct val="104000"/>
              </a:lnSpc>
              <a:spcAft>
                <a:spcPts val="600"/>
              </a:spcAft>
            </a:pPr>
            <a:r>
              <a:rPr lang="en-US" sz="1100" b="1">
                <a:solidFill>
                  <a:schemeClr val="tx1"/>
                </a:solidFill>
                <a:latin typeface="Avenir Next LT Pro"/>
              </a:rPr>
              <a:t>TO BE DECIDED</a:t>
            </a:r>
            <a:br>
              <a:rPr lang="en-US" sz="1100" b="1">
                <a:solidFill>
                  <a:schemeClr val="tx1"/>
                </a:solidFill>
                <a:latin typeface="Avenir Next LT Pro"/>
              </a:rPr>
            </a:br>
            <a:r>
              <a:rPr lang="en-US" sz="1100" b="1">
                <a:solidFill>
                  <a:schemeClr val="tx1"/>
                </a:solidFill>
                <a:latin typeface="Avenir Next LT Pro"/>
              </a:rPr>
              <a:t>(HOA PLATFORM)</a:t>
            </a:r>
          </a:p>
        </p:txBody>
      </p:sp>
    </p:spTree>
    <p:extLst>
      <p:ext uri="{BB962C8B-B14F-4D97-AF65-F5344CB8AC3E}">
        <p14:creationId xmlns:p14="http://schemas.microsoft.com/office/powerpoint/2010/main" val="2330297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05E2C45-EF82-BCAA-9CD6-E6B2BA1C74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09" progId="TCLayout.ActiveDocument.1">
                  <p:embed/>
                </p:oleObj>
              </mc:Choice>
              <mc:Fallback>
                <p:oleObj name="think-cell Slide" r:id="rId4" imgW="411" imgH="409" progId="TCLayout.ActiveDocument.1">
                  <p:embed/>
                  <p:pic>
                    <p:nvPicPr>
                      <p:cNvPr id="14" name="Object 13" hidden="1">
                        <a:extLst>
                          <a:ext uri="{FF2B5EF4-FFF2-40B4-BE49-F238E27FC236}">
                            <a16:creationId xmlns:a16="http://schemas.microsoft.com/office/drawing/2014/main" id="{C05E2C45-EF82-BCAA-9CD6-E6B2BA1C74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 name="Text Placeholder 35">
            <a:extLst>
              <a:ext uri="{FF2B5EF4-FFF2-40B4-BE49-F238E27FC236}">
                <a16:creationId xmlns:a16="http://schemas.microsoft.com/office/drawing/2014/main" id="{868F2BB8-5A24-8613-2A4F-19848A7AC928}"/>
              </a:ext>
            </a:extLst>
          </p:cNvPr>
          <p:cNvSpPr>
            <a:spLocks noGrp="1"/>
          </p:cNvSpPr>
          <p:nvPr>
            <p:ph type="body" sz="quarter" idx="17"/>
          </p:nvPr>
        </p:nvSpPr>
        <p:spPr>
          <a:xfrm>
            <a:off x="559716" y="6339532"/>
            <a:ext cx="65" cy="96950"/>
          </a:xfrm>
        </p:spPr>
        <p:txBody>
          <a:bodyPr/>
          <a:lstStyle/>
          <a:p>
            <a:endParaRPr lang="en-US"/>
          </a:p>
        </p:txBody>
      </p:sp>
      <p:sp>
        <p:nvSpPr>
          <p:cNvPr id="7" name="Title 6">
            <a:extLst>
              <a:ext uri="{FF2B5EF4-FFF2-40B4-BE49-F238E27FC236}">
                <a16:creationId xmlns:a16="http://schemas.microsoft.com/office/drawing/2014/main" id="{7AA26AFD-0CA2-4E79-96B3-AC6731DD7AB4}"/>
              </a:ext>
            </a:extLst>
          </p:cNvPr>
          <p:cNvSpPr>
            <a:spLocks noGrp="1"/>
          </p:cNvSpPr>
          <p:nvPr>
            <p:ph type="title"/>
          </p:nvPr>
        </p:nvSpPr>
        <p:spPr/>
        <p:txBody>
          <a:bodyPr vert="horz"/>
          <a:lstStyle/>
          <a:p>
            <a:r>
              <a:rPr lang="en-US" dirty="0"/>
              <a:t>Value creation opportunity from embedding generative AI in ODEVO platform</a:t>
            </a:r>
          </a:p>
        </p:txBody>
      </p:sp>
      <p:sp>
        <p:nvSpPr>
          <p:cNvPr id="53" name="Text Placeholder 2">
            <a:extLst>
              <a:ext uri="{FF2B5EF4-FFF2-40B4-BE49-F238E27FC236}">
                <a16:creationId xmlns:a16="http://schemas.microsoft.com/office/drawing/2014/main" id="{85749C06-2285-95F4-51AD-5F4167805BE3}"/>
              </a:ext>
            </a:extLst>
          </p:cNvPr>
          <p:cNvSpPr txBox="1">
            <a:spLocks/>
          </p:cNvSpPr>
          <p:nvPr/>
        </p:nvSpPr>
        <p:spPr>
          <a:xfrm>
            <a:off x="6010234" y="1771649"/>
            <a:ext cx="5754688" cy="339747"/>
          </a:xfrm>
          <a:prstGeom prst="rect">
            <a:avLst/>
          </a:prstGeom>
          <a:noFill/>
        </p:spPr>
        <p:txBody>
          <a:bodyPr wrap="square" lIns="90000" tIns="36000" rIns="90000" bIns="36000" anchor="ctr" anchorCtr="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Avenir Next LT Pro"/>
              </a:rPr>
              <a:t>SAMPLE SWEDEN AI INITIATIVES</a:t>
            </a:r>
          </a:p>
        </p:txBody>
      </p:sp>
      <p:sp>
        <p:nvSpPr>
          <p:cNvPr id="23" name="Text Placeholder 2">
            <a:extLst>
              <a:ext uri="{FF2B5EF4-FFF2-40B4-BE49-F238E27FC236}">
                <a16:creationId xmlns:a16="http://schemas.microsoft.com/office/drawing/2014/main" id="{C142703C-F84C-B682-9F65-4986AFE744C3}"/>
              </a:ext>
            </a:extLst>
          </p:cNvPr>
          <p:cNvSpPr txBox="1">
            <a:spLocks/>
          </p:cNvSpPr>
          <p:nvPr/>
        </p:nvSpPr>
        <p:spPr>
          <a:xfrm>
            <a:off x="675053" y="1771649"/>
            <a:ext cx="5250534" cy="339747"/>
          </a:xfrm>
          <a:prstGeom prst="rect">
            <a:avLst/>
          </a:prstGeom>
          <a:noFill/>
          <a:ln w="3175">
            <a:noFill/>
            <a:prstDash val="dash"/>
          </a:ln>
        </p:spPr>
        <p:txBody>
          <a:bodyPr wrap="square" lIns="90000" tIns="36000" rIns="90000" bIns="36000" anchor="ctr" anchorCtr="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Avenir Next LT Pro"/>
              </a:rPr>
              <a:t>THE OPPORTUNITY</a:t>
            </a:r>
          </a:p>
        </p:txBody>
      </p:sp>
      <p:grpSp>
        <p:nvGrpSpPr>
          <p:cNvPr id="64" name="Group 63">
            <a:extLst>
              <a:ext uri="{FF2B5EF4-FFF2-40B4-BE49-F238E27FC236}">
                <a16:creationId xmlns:a16="http://schemas.microsoft.com/office/drawing/2014/main" id="{3E170290-037E-E7B7-EBD4-DF10F9AD8F50}"/>
              </a:ext>
            </a:extLst>
          </p:cNvPr>
          <p:cNvGrpSpPr/>
          <p:nvPr/>
        </p:nvGrpSpPr>
        <p:grpSpPr>
          <a:xfrm>
            <a:off x="751253" y="2581465"/>
            <a:ext cx="5125429" cy="1260000"/>
            <a:chOff x="635916" y="2391485"/>
            <a:chExt cx="5125429" cy="1260000"/>
          </a:xfrm>
        </p:grpSpPr>
        <p:sp>
          <p:nvSpPr>
            <p:cNvPr id="28" name="Text Placeholder 4">
              <a:extLst>
                <a:ext uri="{FF2B5EF4-FFF2-40B4-BE49-F238E27FC236}">
                  <a16:creationId xmlns:a16="http://schemas.microsoft.com/office/drawing/2014/main" id="{52BB9380-CF72-FFAD-1124-B322A60839B9}"/>
                </a:ext>
              </a:extLst>
            </p:cNvPr>
            <p:cNvSpPr txBox="1">
              <a:spLocks/>
            </p:cNvSpPr>
            <p:nvPr/>
          </p:nvSpPr>
          <p:spPr>
            <a:xfrm>
              <a:off x="635916" y="2391485"/>
              <a:ext cx="2160000" cy="1260000"/>
            </a:xfrm>
            <a:prstGeom prst="rect">
              <a:avLst/>
            </a:prstGeom>
          </p:spPr>
          <p:txBody>
            <a:bodyPr wrap="square" lIns="0" tIns="0" rIns="0" bIns="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4800" b="1" i="0" u="none" strike="noStrike" kern="1200" cap="none" spc="0" normalizeH="0" baseline="0" noProof="0">
                  <a:ln>
                    <a:noFill/>
                  </a:ln>
                  <a:solidFill>
                    <a:srgbClr val="333333"/>
                  </a:solidFill>
                  <a:effectLst/>
                  <a:uLnTx/>
                  <a:uFillTx/>
                  <a:latin typeface="Avenir Next LT Pro"/>
                </a:rPr>
                <a:t>60</a:t>
              </a:r>
              <a:r>
                <a:rPr kumimoji="0" lang="en-US" sz="4400" b="1" i="0" u="none" strike="noStrike" kern="1200" cap="none" spc="0" normalizeH="0" baseline="30000" noProof="0">
                  <a:ln>
                    <a:noFill/>
                  </a:ln>
                  <a:solidFill>
                    <a:srgbClr val="333333"/>
                  </a:solidFill>
                  <a:effectLst/>
                  <a:uLnTx/>
                  <a:uFillTx/>
                  <a:latin typeface="Avenir Next LT Pro"/>
                </a:rPr>
                <a:t>%</a:t>
              </a:r>
              <a:br>
                <a:rPr kumimoji="0" lang="en-US" sz="1800" b="0" i="0" u="none" strike="noStrike" kern="1200" cap="none" spc="0" normalizeH="0" baseline="0" noProof="0">
                  <a:ln>
                    <a:noFill/>
                  </a:ln>
                  <a:solidFill>
                    <a:srgbClr val="333333"/>
                  </a:solidFill>
                  <a:effectLst/>
                  <a:uLnTx/>
                  <a:uFillTx/>
                  <a:latin typeface="Avenir Next LT Pro"/>
                </a:rPr>
              </a:br>
              <a:r>
                <a:rPr kumimoji="0" lang="en-US" sz="1200" b="0" i="0" u="none" strike="noStrike" kern="1200" cap="none" spc="0" normalizeH="0" baseline="0" noProof="0">
                  <a:ln>
                    <a:noFill/>
                  </a:ln>
                  <a:solidFill>
                    <a:srgbClr val="333333"/>
                  </a:solidFill>
                  <a:effectLst/>
                  <a:uLnTx/>
                  <a:uFillTx/>
                  <a:latin typeface="Avenir Next LT Pro"/>
                </a:rPr>
                <a:t>of OpEx is customer facing personnel cost </a:t>
              </a:r>
            </a:p>
          </p:txBody>
        </p:sp>
        <p:sp>
          <p:nvSpPr>
            <p:cNvPr id="32" name="Text Placeholder 4">
              <a:extLst>
                <a:ext uri="{FF2B5EF4-FFF2-40B4-BE49-F238E27FC236}">
                  <a16:creationId xmlns:a16="http://schemas.microsoft.com/office/drawing/2014/main" id="{534E75E3-23EE-932D-2F01-AB918D7FB51C}"/>
                </a:ext>
              </a:extLst>
            </p:cNvPr>
            <p:cNvSpPr txBox="1">
              <a:spLocks/>
            </p:cNvSpPr>
            <p:nvPr/>
          </p:nvSpPr>
          <p:spPr>
            <a:xfrm>
              <a:off x="3601345" y="2391485"/>
              <a:ext cx="2160000" cy="1260000"/>
            </a:xfrm>
            <a:prstGeom prst="rect">
              <a:avLst/>
            </a:prstGeom>
          </p:spPr>
          <p:txBody>
            <a:bodyPr wrap="square" lIns="0" tIns="0" rIns="0" bIns="0" anchor="t">
              <a:noAutofit/>
            </a:bodyPr>
            <a:lstStyle>
              <a:lvl1pPr marL="190510" indent="-190510" algn="l" defTabSz="609630" rtl="0" eaLnBrk="1" latinLnBrk="0" hangingPunct="1">
                <a:lnSpc>
                  <a:spcPct val="105000"/>
                </a:lnSpc>
                <a:spcBef>
                  <a:spcPts val="0"/>
                </a:spcBef>
                <a:spcAft>
                  <a:spcPts val="600"/>
                </a:spcAft>
                <a:buClr>
                  <a:schemeClr val="accent2"/>
                </a:buClr>
                <a:buFont typeface="Arial" panose="020B0604020202020204" pitchFamily="34" charset="0"/>
                <a:buChar char="•"/>
                <a:defRPr sz="2000" kern="1200">
                  <a:solidFill>
                    <a:schemeClr val="tx1"/>
                  </a:solidFill>
                  <a:latin typeface="+mn-lt"/>
                  <a:ea typeface="+mn-ea"/>
                  <a:cs typeface="+mn-cs"/>
                </a:defRPr>
              </a:lvl1pPr>
              <a:lvl2pPr marL="446110" indent="-268301"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2pPr>
              <a:lvl3pPr marL="719174" indent="-273064"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3pPr>
              <a:lvl4pPr marL="984299" indent="-265127" algn="l" defTabSz="609630" rtl="0" eaLnBrk="1" latinLnBrk="0" hangingPunct="1">
                <a:lnSpc>
                  <a:spcPts val="1533"/>
                </a:lnSpc>
                <a:spcBef>
                  <a:spcPts val="333"/>
                </a:spcBef>
                <a:buClr>
                  <a:schemeClr val="accent3"/>
                </a:buClr>
                <a:buFont typeface="Calibri" panose="020F0502020204030204" pitchFamily="34" charset="0"/>
                <a:buChar char="−"/>
                <a:defRPr sz="1400" kern="1200">
                  <a:solidFill>
                    <a:schemeClr val="tx1"/>
                  </a:solidFill>
                  <a:latin typeface="+mn-lt"/>
                  <a:ea typeface="+mn-ea"/>
                  <a:cs typeface="+mn-cs"/>
                </a:defRPr>
              </a:lvl4pPr>
              <a:lvl5pPr marL="1257363" indent="-273064" algn="l" defTabSz="609630" rtl="0" eaLnBrk="1" latinLnBrk="0" hangingPunct="1">
                <a:lnSpc>
                  <a:spcPts val="1533"/>
                </a:lnSpc>
                <a:spcBef>
                  <a:spcPts val="333"/>
                </a:spcBef>
                <a:buClr>
                  <a:schemeClr val="accent5"/>
                </a:buClr>
                <a:buFont typeface="Calibri" panose="020F0502020204030204" pitchFamily="34" charset="0"/>
                <a:buChar char="−"/>
                <a:defRPr sz="1400" kern="1200">
                  <a:solidFill>
                    <a:schemeClr val="accent3"/>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600"/>
                </a:spcAft>
                <a:buClr>
                  <a:srgbClr val="7B847C"/>
                </a:buClr>
                <a:buSzTx/>
                <a:buFont typeface="Arial" panose="020B0604020202020204" pitchFamily="34" charset="0"/>
                <a:buNone/>
                <a:tabLst/>
                <a:defRPr/>
              </a:pPr>
              <a:r>
                <a:rPr kumimoji="0" lang="en-US" sz="4800" b="1" i="0" u="none" strike="noStrike" kern="1200" cap="none" spc="0" normalizeH="0" baseline="0" noProof="0">
                  <a:ln>
                    <a:noFill/>
                  </a:ln>
                  <a:solidFill>
                    <a:srgbClr val="333333"/>
                  </a:solidFill>
                  <a:effectLst/>
                  <a:uLnTx/>
                  <a:uFillTx/>
                  <a:latin typeface="Avenir Next LT Pro"/>
                </a:rPr>
                <a:t>190</a:t>
              </a:r>
              <a:br>
                <a:rPr kumimoji="0" lang="en-US" sz="1800" b="0" i="0" u="none" strike="noStrike" kern="1200" cap="none" spc="0" normalizeH="0" baseline="0" noProof="0">
                  <a:ln>
                    <a:noFill/>
                  </a:ln>
                  <a:solidFill>
                    <a:srgbClr val="333333"/>
                  </a:solidFill>
                  <a:effectLst/>
                  <a:uLnTx/>
                  <a:uFillTx/>
                  <a:latin typeface="Avenir Next LT Pro"/>
                </a:rPr>
              </a:br>
              <a:r>
                <a:rPr kumimoji="0" lang="en-US" sz="1200" b="0" i="0" u="none" strike="noStrike" kern="1200" cap="none" spc="0" normalizeH="0" baseline="0" noProof="0">
                  <a:ln>
                    <a:noFill/>
                  </a:ln>
                  <a:solidFill>
                    <a:srgbClr val="333333"/>
                  </a:solidFill>
                  <a:effectLst/>
                  <a:uLnTx/>
                  <a:uFillTx/>
                  <a:latin typeface="Avenir Next LT Pro"/>
                </a:rPr>
                <a:t>mUSD cost base</a:t>
              </a:r>
            </a:p>
          </p:txBody>
        </p:sp>
        <p:sp>
          <p:nvSpPr>
            <p:cNvPr id="60" name="Isosceles Triangle 59">
              <a:extLst>
                <a:ext uri="{FF2B5EF4-FFF2-40B4-BE49-F238E27FC236}">
                  <a16:creationId xmlns:a16="http://schemas.microsoft.com/office/drawing/2014/main" id="{D29C9047-46F2-5C19-1B29-3F67021DC7E0}"/>
                </a:ext>
              </a:extLst>
            </p:cNvPr>
            <p:cNvSpPr/>
            <p:nvPr/>
          </p:nvSpPr>
          <p:spPr>
            <a:xfrm rot="5400000">
              <a:off x="3038678" y="2928655"/>
              <a:ext cx="294828" cy="1419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ndParaRPr>
            </a:p>
          </p:txBody>
        </p:sp>
      </p:grpSp>
      <p:grpSp>
        <p:nvGrpSpPr>
          <p:cNvPr id="63" name="Group 62">
            <a:extLst>
              <a:ext uri="{FF2B5EF4-FFF2-40B4-BE49-F238E27FC236}">
                <a16:creationId xmlns:a16="http://schemas.microsoft.com/office/drawing/2014/main" id="{A77F1D2D-17A3-0544-94BA-DF0E2A628C3B}"/>
              </a:ext>
            </a:extLst>
          </p:cNvPr>
          <p:cNvGrpSpPr/>
          <p:nvPr/>
        </p:nvGrpSpPr>
        <p:grpSpPr>
          <a:xfrm>
            <a:off x="751253" y="4302599"/>
            <a:ext cx="5125429" cy="1260000"/>
            <a:chOff x="635916" y="3857220"/>
            <a:chExt cx="5125429" cy="1260000"/>
          </a:xfrm>
        </p:grpSpPr>
        <p:sp>
          <p:nvSpPr>
            <p:cNvPr id="29" name="Text Placeholder 4">
              <a:extLst>
                <a:ext uri="{FF2B5EF4-FFF2-40B4-BE49-F238E27FC236}">
                  <a16:creationId xmlns:a16="http://schemas.microsoft.com/office/drawing/2014/main" id="{9DD935E2-EBCD-73ED-0EFC-C3FCE1200A65}"/>
                </a:ext>
              </a:extLst>
            </p:cNvPr>
            <p:cNvSpPr txBox="1">
              <a:spLocks/>
            </p:cNvSpPr>
            <p:nvPr/>
          </p:nvSpPr>
          <p:spPr>
            <a:xfrm>
              <a:off x="635916" y="3857220"/>
              <a:ext cx="2160000" cy="1260000"/>
            </a:xfrm>
            <a:prstGeom prst="rect">
              <a:avLst/>
            </a:prstGeom>
          </p:spPr>
          <p:txBody>
            <a:bodyPr wrap="square" lIns="0" tIns="0" rIns="0" bIns="0" anchor="t">
              <a:noAutofit/>
            </a:bodyPr>
            <a:lstStyle>
              <a:lvl1pPr marL="190510" indent="-190510" algn="l" defTabSz="609630" rtl="0" eaLnBrk="1" latinLnBrk="0" hangingPunct="1">
                <a:lnSpc>
                  <a:spcPct val="105000"/>
                </a:lnSpc>
                <a:spcBef>
                  <a:spcPts val="0"/>
                </a:spcBef>
                <a:spcAft>
                  <a:spcPts val="600"/>
                </a:spcAft>
                <a:buClr>
                  <a:schemeClr val="accent2"/>
                </a:buClr>
                <a:buFont typeface="Arial" panose="020B0604020202020204" pitchFamily="34" charset="0"/>
                <a:buChar char="•"/>
                <a:defRPr sz="2000" kern="1200">
                  <a:solidFill>
                    <a:schemeClr val="tx1"/>
                  </a:solidFill>
                  <a:latin typeface="+mn-lt"/>
                  <a:ea typeface="+mn-ea"/>
                  <a:cs typeface="+mn-cs"/>
                </a:defRPr>
              </a:lvl1pPr>
              <a:lvl2pPr marL="446110" indent="-268301"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2pPr>
              <a:lvl3pPr marL="719174" indent="-273064"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3pPr>
              <a:lvl4pPr marL="984299" indent="-265127" algn="l" defTabSz="609630" rtl="0" eaLnBrk="1" latinLnBrk="0" hangingPunct="1">
                <a:lnSpc>
                  <a:spcPts val="1533"/>
                </a:lnSpc>
                <a:spcBef>
                  <a:spcPts val="333"/>
                </a:spcBef>
                <a:buClr>
                  <a:schemeClr val="accent3"/>
                </a:buClr>
                <a:buFont typeface="Calibri" panose="020F0502020204030204" pitchFamily="34" charset="0"/>
                <a:buChar char="−"/>
                <a:defRPr sz="1400" kern="1200">
                  <a:solidFill>
                    <a:schemeClr val="tx1"/>
                  </a:solidFill>
                  <a:latin typeface="+mn-lt"/>
                  <a:ea typeface="+mn-ea"/>
                  <a:cs typeface="+mn-cs"/>
                </a:defRPr>
              </a:lvl4pPr>
              <a:lvl5pPr marL="1257363" indent="-273064" algn="l" defTabSz="609630" rtl="0" eaLnBrk="1" latinLnBrk="0" hangingPunct="1">
                <a:lnSpc>
                  <a:spcPts val="1533"/>
                </a:lnSpc>
                <a:spcBef>
                  <a:spcPts val="333"/>
                </a:spcBef>
                <a:buClr>
                  <a:schemeClr val="accent5"/>
                </a:buClr>
                <a:buFont typeface="Calibri" panose="020F0502020204030204" pitchFamily="34" charset="0"/>
                <a:buChar char="−"/>
                <a:defRPr sz="1400" kern="1200">
                  <a:solidFill>
                    <a:schemeClr val="accent3"/>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600"/>
                </a:spcAft>
                <a:buClr>
                  <a:srgbClr val="7B847C"/>
                </a:buClr>
                <a:buSzTx/>
                <a:buFont typeface="Arial" panose="020B0604020202020204" pitchFamily="34" charset="0"/>
                <a:buNone/>
                <a:tabLst/>
                <a:defRPr/>
              </a:pPr>
              <a:r>
                <a:rPr kumimoji="0" lang="en-US" sz="4800" b="1" i="0" u="none" strike="noStrike" kern="1200" cap="none" spc="0" normalizeH="0" baseline="0" noProof="0">
                  <a:ln>
                    <a:noFill/>
                  </a:ln>
                  <a:solidFill>
                    <a:srgbClr val="333333"/>
                  </a:solidFill>
                  <a:effectLst/>
                  <a:uLnTx/>
                  <a:uFillTx/>
                  <a:latin typeface="Avenir Next LT Pro"/>
                </a:rPr>
                <a:t>10-30</a:t>
              </a:r>
              <a:r>
                <a:rPr kumimoji="0" lang="en-US" sz="4400" b="1" i="0" u="none" strike="noStrike" kern="1200" cap="none" spc="0" normalizeH="0" baseline="30000" noProof="0">
                  <a:ln>
                    <a:noFill/>
                  </a:ln>
                  <a:solidFill>
                    <a:srgbClr val="333333"/>
                  </a:solidFill>
                  <a:effectLst/>
                  <a:uLnTx/>
                  <a:uFillTx/>
                  <a:latin typeface="Avenir Next LT Pro"/>
                </a:rPr>
                <a:t>%</a:t>
              </a:r>
              <a:br>
                <a:rPr kumimoji="0" lang="en-US" sz="1800" b="0" i="0" u="none" strike="noStrike" kern="1200" cap="none" spc="0" normalizeH="0" baseline="0" noProof="0">
                  <a:ln>
                    <a:noFill/>
                  </a:ln>
                  <a:solidFill>
                    <a:srgbClr val="333333"/>
                  </a:solidFill>
                  <a:effectLst/>
                  <a:uLnTx/>
                  <a:uFillTx/>
                  <a:latin typeface="Avenir Next LT Pro"/>
                </a:rPr>
              </a:br>
              <a:r>
                <a:rPr kumimoji="0" lang="en-US" sz="1200" b="0" i="0" u="none" strike="noStrike" kern="1200" cap="none" spc="0" normalizeH="0" baseline="0" noProof="0">
                  <a:ln>
                    <a:noFill/>
                  </a:ln>
                  <a:solidFill>
                    <a:srgbClr val="333333"/>
                  </a:solidFill>
                  <a:effectLst/>
                  <a:uLnTx/>
                  <a:uFillTx/>
                  <a:latin typeface="Avenir Next LT Pro"/>
                </a:rPr>
                <a:t>productivity improvement potential leveraging generative AI </a:t>
              </a:r>
            </a:p>
          </p:txBody>
        </p:sp>
        <p:sp>
          <p:nvSpPr>
            <p:cNvPr id="33" name="Text Placeholder 4">
              <a:extLst>
                <a:ext uri="{FF2B5EF4-FFF2-40B4-BE49-F238E27FC236}">
                  <a16:creationId xmlns:a16="http://schemas.microsoft.com/office/drawing/2014/main" id="{2DF527AE-91D0-A053-DA80-7F8870F4024F}"/>
                </a:ext>
              </a:extLst>
            </p:cNvPr>
            <p:cNvSpPr txBox="1">
              <a:spLocks/>
            </p:cNvSpPr>
            <p:nvPr/>
          </p:nvSpPr>
          <p:spPr>
            <a:xfrm>
              <a:off x="3601345" y="3857220"/>
              <a:ext cx="2160000" cy="1260000"/>
            </a:xfrm>
            <a:prstGeom prst="rect">
              <a:avLst/>
            </a:prstGeom>
          </p:spPr>
          <p:txBody>
            <a:bodyPr wrap="square" lIns="0" tIns="0" rIns="0" bIns="0" anchor="t">
              <a:noAutofit/>
            </a:bodyPr>
            <a:lstStyle>
              <a:lvl1pPr marL="190510" indent="-190510" algn="l" defTabSz="609630" rtl="0" eaLnBrk="1" latinLnBrk="0" hangingPunct="1">
                <a:lnSpc>
                  <a:spcPct val="105000"/>
                </a:lnSpc>
                <a:spcBef>
                  <a:spcPts val="0"/>
                </a:spcBef>
                <a:spcAft>
                  <a:spcPts val="600"/>
                </a:spcAft>
                <a:buClr>
                  <a:schemeClr val="accent2"/>
                </a:buClr>
                <a:buFont typeface="Arial" panose="020B0604020202020204" pitchFamily="34" charset="0"/>
                <a:buChar char="•"/>
                <a:defRPr sz="2000" kern="1200">
                  <a:solidFill>
                    <a:schemeClr val="tx1"/>
                  </a:solidFill>
                  <a:latin typeface="+mn-lt"/>
                  <a:ea typeface="+mn-ea"/>
                  <a:cs typeface="+mn-cs"/>
                </a:defRPr>
              </a:lvl1pPr>
              <a:lvl2pPr marL="446110" indent="-268301"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2pPr>
              <a:lvl3pPr marL="719174" indent="-273064" algn="l" defTabSz="609630" rtl="0" eaLnBrk="1" latinLnBrk="0" hangingPunct="1">
                <a:lnSpc>
                  <a:spcPct val="105000"/>
                </a:lnSpc>
                <a:spcBef>
                  <a:spcPts val="0"/>
                </a:spcBef>
                <a:spcAft>
                  <a:spcPts val="600"/>
                </a:spcAft>
                <a:buClr>
                  <a:schemeClr val="accent2"/>
                </a:buClr>
                <a:buFont typeface="Calibri" panose="020F0502020204030204" pitchFamily="34" charset="0"/>
                <a:buChar char="›"/>
                <a:defRPr sz="2000" kern="1200">
                  <a:solidFill>
                    <a:schemeClr val="tx1"/>
                  </a:solidFill>
                  <a:latin typeface="+mn-lt"/>
                  <a:ea typeface="+mn-ea"/>
                  <a:cs typeface="+mn-cs"/>
                </a:defRPr>
              </a:lvl3pPr>
              <a:lvl4pPr marL="984299" indent="-265127" algn="l" defTabSz="609630" rtl="0" eaLnBrk="1" latinLnBrk="0" hangingPunct="1">
                <a:lnSpc>
                  <a:spcPts val="1533"/>
                </a:lnSpc>
                <a:spcBef>
                  <a:spcPts val="333"/>
                </a:spcBef>
                <a:buClr>
                  <a:schemeClr val="accent3"/>
                </a:buClr>
                <a:buFont typeface="Calibri" panose="020F0502020204030204" pitchFamily="34" charset="0"/>
                <a:buChar char="−"/>
                <a:defRPr sz="1400" kern="1200">
                  <a:solidFill>
                    <a:schemeClr val="tx1"/>
                  </a:solidFill>
                  <a:latin typeface="+mn-lt"/>
                  <a:ea typeface="+mn-ea"/>
                  <a:cs typeface="+mn-cs"/>
                </a:defRPr>
              </a:lvl4pPr>
              <a:lvl5pPr marL="1257363" indent="-273064" algn="l" defTabSz="609630" rtl="0" eaLnBrk="1" latinLnBrk="0" hangingPunct="1">
                <a:lnSpc>
                  <a:spcPts val="1533"/>
                </a:lnSpc>
                <a:spcBef>
                  <a:spcPts val="333"/>
                </a:spcBef>
                <a:buClr>
                  <a:schemeClr val="accent5"/>
                </a:buClr>
                <a:buFont typeface="Calibri" panose="020F0502020204030204" pitchFamily="34" charset="0"/>
                <a:buChar char="−"/>
                <a:defRPr sz="1400" kern="1200">
                  <a:solidFill>
                    <a:schemeClr val="accent3"/>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600"/>
                </a:spcAft>
                <a:buClr>
                  <a:srgbClr val="7B847C"/>
                </a:buClr>
                <a:buSzTx/>
                <a:buFont typeface="Arial" panose="020B0604020202020204" pitchFamily="34" charset="0"/>
                <a:buNone/>
                <a:tabLst/>
                <a:defRPr/>
              </a:pPr>
              <a:r>
                <a:rPr kumimoji="0" lang="en-US" sz="4800" b="1" i="0" u="none" strike="noStrike" kern="1200" cap="none" spc="0" normalizeH="0" baseline="0" noProof="0">
                  <a:ln>
                    <a:noFill/>
                  </a:ln>
                  <a:solidFill>
                    <a:srgbClr val="333333"/>
                  </a:solidFill>
                  <a:effectLst/>
                  <a:uLnTx/>
                  <a:uFillTx/>
                  <a:latin typeface="Avenir Next LT Pro"/>
                </a:rPr>
                <a:t>20-55</a:t>
              </a:r>
              <a:br>
                <a:rPr kumimoji="0" lang="en-US" sz="1800" b="0" i="0" u="none" strike="noStrike" kern="1200" cap="none" spc="0" normalizeH="0" baseline="0" noProof="0">
                  <a:ln>
                    <a:noFill/>
                  </a:ln>
                  <a:solidFill>
                    <a:srgbClr val="333333"/>
                  </a:solidFill>
                  <a:effectLst/>
                  <a:uLnTx/>
                  <a:uFillTx/>
                  <a:latin typeface="Avenir Next LT Pro"/>
                </a:rPr>
              </a:br>
              <a:r>
                <a:rPr kumimoji="0" lang="en-US" sz="1200" b="0" i="0" u="none" strike="noStrike" kern="1200" cap="none" spc="0" normalizeH="0" baseline="0" noProof="0">
                  <a:ln>
                    <a:noFill/>
                  </a:ln>
                  <a:solidFill>
                    <a:srgbClr val="333333"/>
                  </a:solidFill>
                  <a:effectLst/>
                  <a:uLnTx/>
                  <a:uFillTx/>
                  <a:latin typeface="Avenir Next LT Pro"/>
                </a:rPr>
                <a:t>mUSD EBITDA potential over the next 3 - 5 years</a:t>
              </a:r>
            </a:p>
          </p:txBody>
        </p:sp>
        <p:sp>
          <p:nvSpPr>
            <p:cNvPr id="61" name="Isosceles Triangle 60">
              <a:extLst>
                <a:ext uri="{FF2B5EF4-FFF2-40B4-BE49-F238E27FC236}">
                  <a16:creationId xmlns:a16="http://schemas.microsoft.com/office/drawing/2014/main" id="{3E86C44B-29E8-C490-23F1-1A2002411CA8}"/>
                </a:ext>
              </a:extLst>
            </p:cNvPr>
            <p:cNvSpPr/>
            <p:nvPr/>
          </p:nvSpPr>
          <p:spPr>
            <a:xfrm rot="5400000">
              <a:off x="3038678" y="4310990"/>
              <a:ext cx="294828" cy="1419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90000" bIns="46800" rtlCol="0" anchor="t" anchorCtr="0"/>
            <a:lstStyle/>
            <a:p>
              <a:pPr marL="0" marR="0" lvl="0" indent="0" algn="l" defTabSz="914309" rtl="0" eaLnBrk="1" fontAlgn="auto" latinLnBrk="0" hangingPunct="1">
                <a:lnSpc>
                  <a:spcPct val="104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ndParaRPr>
            </a:p>
          </p:txBody>
        </p:sp>
      </p:grpSp>
      <p:sp>
        <p:nvSpPr>
          <p:cNvPr id="6" name="Rectangle 5">
            <a:extLst>
              <a:ext uri="{FF2B5EF4-FFF2-40B4-BE49-F238E27FC236}">
                <a16:creationId xmlns:a16="http://schemas.microsoft.com/office/drawing/2014/main" id="{581ECA67-AA66-8B3B-8B2E-773C48186991}"/>
              </a:ext>
            </a:extLst>
          </p:cNvPr>
          <p:cNvSpPr/>
          <p:nvPr/>
        </p:nvSpPr>
        <p:spPr>
          <a:xfrm>
            <a:off x="6089401" y="2448115"/>
            <a:ext cx="1682999" cy="1029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46800" rIns="90000" bIns="46800" rtlCol="0" anchor="ctr" anchorCtr="0"/>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Automated bookkeeping</a:t>
            </a:r>
          </a:p>
        </p:txBody>
      </p:sp>
      <p:pic>
        <p:nvPicPr>
          <p:cNvPr id="9" name="Graphic 8" descr="Abacus outline">
            <a:extLst>
              <a:ext uri="{FF2B5EF4-FFF2-40B4-BE49-F238E27FC236}">
                <a16:creationId xmlns:a16="http://schemas.microsoft.com/office/drawing/2014/main" id="{5D6DA361-1713-84D1-73C5-FDA67F32DD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3578" y="2685905"/>
            <a:ext cx="532423" cy="532423"/>
          </a:xfrm>
          <a:prstGeom prst="rect">
            <a:avLst/>
          </a:prstGeom>
        </p:spPr>
      </p:pic>
      <p:sp>
        <p:nvSpPr>
          <p:cNvPr id="21" name="TextBox 20">
            <a:extLst>
              <a:ext uri="{FF2B5EF4-FFF2-40B4-BE49-F238E27FC236}">
                <a16:creationId xmlns:a16="http://schemas.microsoft.com/office/drawing/2014/main" id="{584CFC5E-D532-DF4E-E5F0-B91F769FD72D}"/>
              </a:ext>
            </a:extLst>
          </p:cNvPr>
          <p:cNvSpPr txBox="1"/>
          <p:nvPr/>
        </p:nvSpPr>
        <p:spPr>
          <a:xfrm>
            <a:off x="7828084" y="4599577"/>
            <a:ext cx="1682999"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1000 messages handled per day </a:t>
            </a:r>
          </a:p>
        </p:txBody>
      </p:sp>
      <p:sp>
        <p:nvSpPr>
          <p:cNvPr id="22" name="TextBox 21">
            <a:extLst>
              <a:ext uri="{FF2B5EF4-FFF2-40B4-BE49-F238E27FC236}">
                <a16:creationId xmlns:a16="http://schemas.microsoft.com/office/drawing/2014/main" id="{77390C95-FF00-5E97-E15C-24B8E3DC35E1}"/>
              </a:ext>
            </a:extLst>
          </p:cNvPr>
          <p:cNvSpPr txBox="1"/>
          <p:nvPr/>
        </p:nvSpPr>
        <p:spPr>
          <a:xfrm>
            <a:off x="9566765" y="4599577"/>
            <a:ext cx="2012661"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Less routing &amp; significant productivity gains for 50% of messages through auto categorising with AI</a:t>
            </a:r>
          </a:p>
        </p:txBody>
      </p:sp>
      <p:sp>
        <p:nvSpPr>
          <p:cNvPr id="4" name="Rectangle 3">
            <a:extLst>
              <a:ext uri="{FF2B5EF4-FFF2-40B4-BE49-F238E27FC236}">
                <a16:creationId xmlns:a16="http://schemas.microsoft.com/office/drawing/2014/main" id="{D596174D-8EB1-15F4-2E2C-14709E295842}"/>
              </a:ext>
            </a:extLst>
          </p:cNvPr>
          <p:cNvSpPr/>
          <p:nvPr/>
        </p:nvSpPr>
        <p:spPr>
          <a:xfrm>
            <a:off x="6089401" y="4599577"/>
            <a:ext cx="1682999" cy="1029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46800" rIns="90000" bIns="46800" rtlCol="0" anchor="ctr" anchorCtr="0"/>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Customer service agent assistant </a:t>
            </a:r>
          </a:p>
        </p:txBody>
      </p:sp>
      <p:pic>
        <p:nvPicPr>
          <p:cNvPr id="11" name="Graphic 10" descr="Chat outline">
            <a:extLst>
              <a:ext uri="{FF2B5EF4-FFF2-40B4-BE49-F238E27FC236}">
                <a16:creationId xmlns:a16="http://schemas.microsoft.com/office/drawing/2014/main" id="{7BC21637-7653-A4FF-80BF-C5FD03E195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2172" y="4866808"/>
            <a:ext cx="495234" cy="495234"/>
          </a:xfrm>
          <a:prstGeom prst="rect">
            <a:avLst/>
          </a:prstGeom>
        </p:spPr>
      </p:pic>
      <p:sp>
        <p:nvSpPr>
          <p:cNvPr id="17" name="TextBox 16">
            <a:extLst>
              <a:ext uri="{FF2B5EF4-FFF2-40B4-BE49-F238E27FC236}">
                <a16:creationId xmlns:a16="http://schemas.microsoft.com/office/drawing/2014/main" id="{3B6AD013-3CA4-0467-B53A-D1DAA29A5B0D}"/>
              </a:ext>
            </a:extLst>
          </p:cNvPr>
          <p:cNvSpPr txBox="1"/>
          <p:nvPr/>
        </p:nvSpPr>
        <p:spPr>
          <a:xfrm>
            <a:off x="7828084" y="3523846"/>
            <a:ext cx="1682999"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~30% of service cases have long &amp; complex threads</a:t>
            </a:r>
          </a:p>
        </p:txBody>
      </p:sp>
      <p:sp>
        <p:nvSpPr>
          <p:cNvPr id="18" name="TextBox 17">
            <a:extLst>
              <a:ext uri="{FF2B5EF4-FFF2-40B4-BE49-F238E27FC236}">
                <a16:creationId xmlns:a16="http://schemas.microsoft.com/office/drawing/2014/main" id="{62D5FF34-2900-25DC-B084-DEE64113ECA1}"/>
              </a:ext>
            </a:extLst>
          </p:cNvPr>
          <p:cNvSpPr txBox="1"/>
          <p:nvPr/>
        </p:nvSpPr>
        <p:spPr>
          <a:xfrm>
            <a:off x="9566765" y="3523846"/>
            <a:ext cx="2012661"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2 weeks from idea to live for one developer to save time on all lengthy message threads (time saving TBD)</a:t>
            </a:r>
          </a:p>
        </p:txBody>
      </p:sp>
      <p:sp>
        <p:nvSpPr>
          <p:cNvPr id="5" name="Rectangle 4">
            <a:extLst>
              <a:ext uri="{FF2B5EF4-FFF2-40B4-BE49-F238E27FC236}">
                <a16:creationId xmlns:a16="http://schemas.microsoft.com/office/drawing/2014/main" id="{AA098D77-2E56-AE37-2FC0-1CC3F02CDE73}"/>
              </a:ext>
            </a:extLst>
          </p:cNvPr>
          <p:cNvSpPr/>
          <p:nvPr/>
        </p:nvSpPr>
        <p:spPr>
          <a:xfrm>
            <a:off x="6089401" y="3523846"/>
            <a:ext cx="1682999" cy="1029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46800" rIns="90000" bIns="46800" rtlCol="0" anchor="ctr" anchorCtr="0"/>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venir Next LT Pro"/>
              </a:rPr>
              <a:t>Customer service thread summariser </a:t>
            </a:r>
          </a:p>
        </p:txBody>
      </p:sp>
      <p:pic>
        <p:nvPicPr>
          <p:cNvPr id="30" name="Graphic 29" descr="Lost outline">
            <a:extLst>
              <a:ext uri="{FF2B5EF4-FFF2-40B4-BE49-F238E27FC236}">
                <a16:creationId xmlns:a16="http://schemas.microsoft.com/office/drawing/2014/main" id="{AA17D8A8-ED7B-380A-8DC4-D3D4826895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6186" y="3809672"/>
            <a:ext cx="458045" cy="458045"/>
          </a:xfrm>
          <a:prstGeom prst="rect">
            <a:avLst/>
          </a:prstGeom>
        </p:spPr>
      </p:pic>
      <p:sp>
        <p:nvSpPr>
          <p:cNvPr id="46" name="Text Placeholder 3">
            <a:extLst>
              <a:ext uri="{FF2B5EF4-FFF2-40B4-BE49-F238E27FC236}">
                <a16:creationId xmlns:a16="http://schemas.microsoft.com/office/drawing/2014/main" id="{BAC41D0C-5120-E342-DC66-0A20BE04C277}"/>
              </a:ext>
            </a:extLst>
          </p:cNvPr>
          <p:cNvSpPr txBox="1">
            <a:spLocks/>
          </p:cNvSpPr>
          <p:nvPr/>
        </p:nvSpPr>
        <p:spPr>
          <a:xfrm>
            <a:off x="7828083" y="2171830"/>
            <a:ext cx="1800000" cy="230251"/>
          </a:xfrm>
          <a:prstGeom prst="rect">
            <a:avLst/>
          </a:prstGeom>
        </p:spPr>
        <p:txBody>
          <a:bodyPr wrap="square" lIns="0" tIns="0" rIns="0" bIns="0" anchor="ctr" anchorCtr="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1" i="1" u="none" strike="noStrike" kern="1200" cap="none" spc="0" normalizeH="0" baseline="0" noProof="0">
                <a:ln>
                  <a:noFill/>
                </a:ln>
                <a:solidFill>
                  <a:srgbClr val="333333"/>
                </a:solidFill>
                <a:effectLst/>
                <a:uLnTx/>
                <a:uFillTx/>
                <a:latin typeface="Avenir Next LT Pro"/>
              </a:rPr>
              <a:t>Starting point</a:t>
            </a:r>
          </a:p>
        </p:txBody>
      </p:sp>
      <p:sp>
        <p:nvSpPr>
          <p:cNvPr id="47" name="Text Placeholder 3">
            <a:extLst>
              <a:ext uri="{FF2B5EF4-FFF2-40B4-BE49-F238E27FC236}">
                <a16:creationId xmlns:a16="http://schemas.microsoft.com/office/drawing/2014/main" id="{C99E2888-3E2A-2B35-D220-89ECA2816A64}"/>
              </a:ext>
            </a:extLst>
          </p:cNvPr>
          <p:cNvSpPr txBox="1">
            <a:spLocks/>
          </p:cNvSpPr>
          <p:nvPr/>
        </p:nvSpPr>
        <p:spPr>
          <a:xfrm>
            <a:off x="6089401" y="2171830"/>
            <a:ext cx="1800000" cy="230251"/>
          </a:xfrm>
          <a:prstGeom prst="rect">
            <a:avLst/>
          </a:prstGeom>
        </p:spPr>
        <p:txBody>
          <a:bodyPr wrap="square" lIns="0" tIns="0" rIns="0" bIns="0" anchor="ctr" anchorCtr="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1" i="1" u="none" strike="noStrike" kern="1200" cap="none" spc="0" normalizeH="0" baseline="0" noProof="0">
                <a:ln>
                  <a:noFill/>
                </a:ln>
                <a:solidFill>
                  <a:srgbClr val="333333"/>
                </a:solidFill>
                <a:effectLst/>
                <a:uLnTx/>
                <a:uFillTx/>
                <a:latin typeface="Avenir Next LT Pro"/>
              </a:rPr>
              <a:t>Initiative</a:t>
            </a:r>
          </a:p>
        </p:txBody>
      </p:sp>
      <p:sp>
        <p:nvSpPr>
          <p:cNvPr id="48" name="Text Placeholder 3">
            <a:extLst>
              <a:ext uri="{FF2B5EF4-FFF2-40B4-BE49-F238E27FC236}">
                <a16:creationId xmlns:a16="http://schemas.microsoft.com/office/drawing/2014/main" id="{DBE791DC-1FF8-AE7C-BED7-B59D14786720}"/>
              </a:ext>
            </a:extLst>
          </p:cNvPr>
          <p:cNvSpPr txBox="1">
            <a:spLocks/>
          </p:cNvSpPr>
          <p:nvPr/>
        </p:nvSpPr>
        <p:spPr>
          <a:xfrm>
            <a:off x="9566765" y="2171830"/>
            <a:ext cx="1800000" cy="230251"/>
          </a:xfrm>
          <a:prstGeom prst="rect">
            <a:avLst/>
          </a:prstGeom>
        </p:spPr>
        <p:txBody>
          <a:bodyPr wrap="square" lIns="0" tIns="0" rIns="0" bIns="0" anchor="ctr" anchorCtr="0">
            <a:noAutofit/>
          </a:bodyPr>
          <a:lst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60963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1" i="1" u="none" strike="noStrike" kern="1200" cap="none" spc="0" normalizeH="0" baseline="0" noProof="0">
                <a:ln>
                  <a:noFill/>
                </a:ln>
                <a:solidFill>
                  <a:srgbClr val="333333"/>
                </a:solidFill>
                <a:effectLst/>
                <a:uLnTx/>
                <a:uFillTx/>
                <a:latin typeface="Avenir Next LT Pro"/>
              </a:rPr>
              <a:t>Impact</a:t>
            </a:r>
          </a:p>
        </p:txBody>
      </p:sp>
      <p:sp>
        <p:nvSpPr>
          <p:cNvPr id="2" name="TextBox 1">
            <a:extLst>
              <a:ext uri="{FF2B5EF4-FFF2-40B4-BE49-F238E27FC236}">
                <a16:creationId xmlns:a16="http://schemas.microsoft.com/office/drawing/2014/main" id="{6ECAED3C-93B9-D191-3429-F33B86A898E1}"/>
              </a:ext>
            </a:extLst>
          </p:cNvPr>
          <p:cNvSpPr txBox="1"/>
          <p:nvPr/>
        </p:nvSpPr>
        <p:spPr>
          <a:xfrm>
            <a:off x="9566765" y="2448115"/>
            <a:ext cx="2012661"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Pilot decreased manual handling to 28%. </a:t>
            </a:r>
          </a:p>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Ambition that AI will allocate +80% ”straight through” by year end.  </a:t>
            </a:r>
          </a:p>
        </p:txBody>
      </p:sp>
      <p:sp>
        <p:nvSpPr>
          <p:cNvPr id="8" name="TextBox 7">
            <a:extLst>
              <a:ext uri="{FF2B5EF4-FFF2-40B4-BE49-F238E27FC236}">
                <a16:creationId xmlns:a16="http://schemas.microsoft.com/office/drawing/2014/main" id="{AC6AAF4D-5180-A803-7A8F-45C40715BAC6}"/>
              </a:ext>
            </a:extLst>
          </p:cNvPr>
          <p:cNvSpPr txBox="1"/>
          <p:nvPr/>
        </p:nvSpPr>
        <p:spPr>
          <a:xfrm>
            <a:off x="7828083" y="2448115"/>
            <a:ext cx="1682999" cy="1029697"/>
          </a:xfrm>
          <a:prstGeom prst="rect">
            <a:avLst/>
          </a:prstGeom>
          <a:solidFill>
            <a:schemeClr val="accent2"/>
          </a:solidFill>
        </p:spPr>
        <p:txBody>
          <a:bodyPr wrap="square" lIns="90000" tIns="46800" rIns="90000" bIns="46800" rtlCol="0" anchor="ctr">
            <a:noAutofit/>
          </a:bodyPr>
          <a:lstStyle/>
          <a:p>
            <a:pPr marL="0" marR="0" lvl="0" indent="0" algn="l" defTabSz="914400" rtl="0" eaLnBrk="1" fontAlgn="auto" latinLnBrk="0" hangingPunct="1">
              <a:lnSpc>
                <a:spcPct val="104000"/>
              </a:lnSpc>
              <a:spcBef>
                <a:spcPts val="0"/>
              </a:spcBef>
              <a:spcAft>
                <a:spcPts val="600"/>
              </a:spcAft>
              <a:buClr>
                <a:srgbClr val="7B847C"/>
              </a:buClr>
              <a:buSzTx/>
              <a:buFontTx/>
              <a:buNone/>
              <a:tabLst/>
              <a:defRPr/>
            </a:pPr>
            <a:r>
              <a:rPr kumimoji="0" lang="en-US" sz="1100" b="0" i="0" u="none" strike="noStrike" kern="1200" cap="none" spc="0" normalizeH="0" baseline="0" noProof="0">
                <a:ln>
                  <a:noFill/>
                </a:ln>
                <a:solidFill>
                  <a:srgbClr val="FFFFFF"/>
                </a:solidFill>
                <a:effectLst/>
                <a:uLnTx/>
                <a:uFillTx/>
                <a:latin typeface="Avenir Next LT Pro"/>
              </a:rPr>
              <a:t>60% of invoices are handled manually</a:t>
            </a:r>
          </a:p>
        </p:txBody>
      </p:sp>
    </p:spTree>
    <p:extLst>
      <p:ext uri="{BB962C8B-B14F-4D97-AF65-F5344CB8AC3E}">
        <p14:creationId xmlns:p14="http://schemas.microsoft.com/office/powerpoint/2010/main" val="194214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551DC86-F826-6F1B-AD48-AE791A1021F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04" imgH="204" progId="TCLayout.ActiveDocument.1">
                  <p:embed/>
                </p:oleObj>
              </mc:Choice>
              <mc:Fallback>
                <p:oleObj name="think-cell Slide" r:id="rId3" imgW="204" imgH="204" progId="TCLayout.ActiveDocument.1">
                  <p:embed/>
                  <p:pic>
                    <p:nvPicPr>
                      <p:cNvPr id="5" name="think-cell data - do not delete" hidden="1">
                        <a:extLst>
                          <a:ext uri="{FF2B5EF4-FFF2-40B4-BE49-F238E27FC236}">
                            <a16:creationId xmlns:a16="http://schemas.microsoft.com/office/drawing/2014/main" id="{8551DC86-F826-6F1B-AD48-AE791A1021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3B7338FD-4F9A-3B79-8333-128AB0AF02F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2B6DF61E-1C5D-C65E-3664-4A302D82EB54}"/>
              </a:ext>
            </a:extLst>
          </p:cNvPr>
          <p:cNvSpPr>
            <a:spLocks noGrp="1"/>
          </p:cNvSpPr>
          <p:nvPr>
            <p:ph type="title"/>
          </p:nvPr>
        </p:nvSpPr>
        <p:spPr/>
        <p:txBody>
          <a:bodyPr vert="horz"/>
          <a:lstStyle/>
          <a:p>
            <a:r>
              <a:rPr lang="en-US">
                <a:solidFill>
                  <a:schemeClr val="tx1"/>
                </a:solidFill>
              </a:rPr>
              <a:t>AI Program overview</a:t>
            </a:r>
          </a:p>
        </p:txBody>
      </p:sp>
      <p:grpSp>
        <p:nvGrpSpPr>
          <p:cNvPr id="12" name="Group 11">
            <a:extLst>
              <a:ext uri="{FF2B5EF4-FFF2-40B4-BE49-F238E27FC236}">
                <a16:creationId xmlns:a16="http://schemas.microsoft.com/office/drawing/2014/main" id="{F561B72E-B421-05FB-7F4A-16D7B2EE67E6}"/>
              </a:ext>
            </a:extLst>
          </p:cNvPr>
          <p:cNvGrpSpPr/>
          <p:nvPr/>
        </p:nvGrpSpPr>
        <p:grpSpPr>
          <a:xfrm>
            <a:off x="561389" y="2166846"/>
            <a:ext cx="5313873" cy="657573"/>
            <a:chOff x="561389" y="1822077"/>
            <a:chExt cx="7714205" cy="524667"/>
          </a:xfrm>
        </p:grpSpPr>
        <p:sp>
          <p:nvSpPr>
            <p:cNvPr id="7" name="Rectangle 6">
              <a:extLst>
                <a:ext uri="{FF2B5EF4-FFF2-40B4-BE49-F238E27FC236}">
                  <a16:creationId xmlns:a16="http://schemas.microsoft.com/office/drawing/2014/main" id="{451A9808-BF90-9273-404B-8893FE3C07C6}"/>
                </a:ext>
              </a:extLst>
            </p:cNvPr>
            <p:cNvSpPr/>
            <p:nvPr/>
          </p:nvSpPr>
          <p:spPr>
            <a:xfrm>
              <a:off x="5893451" y="1822077"/>
              <a:ext cx="2382143" cy="524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2000" b="1">
                  <a:solidFill>
                    <a:schemeClr val="bg1"/>
                  </a:solidFill>
                </a:rPr>
                <a:t>US</a:t>
              </a:r>
              <a:endParaRPr lang="en-US" sz="4400"/>
            </a:p>
          </p:txBody>
        </p:sp>
        <p:sp>
          <p:nvSpPr>
            <p:cNvPr id="9" name="Rectangle 8">
              <a:extLst>
                <a:ext uri="{FF2B5EF4-FFF2-40B4-BE49-F238E27FC236}">
                  <a16:creationId xmlns:a16="http://schemas.microsoft.com/office/drawing/2014/main" id="{E7CE5BFC-DC8D-38E9-913F-8960A10BC878}"/>
                </a:ext>
              </a:extLst>
            </p:cNvPr>
            <p:cNvSpPr/>
            <p:nvPr/>
          </p:nvSpPr>
          <p:spPr>
            <a:xfrm>
              <a:off x="561389" y="1822078"/>
              <a:ext cx="2382143" cy="524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2000" b="1">
                  <a:solidFill>
                    <a:schemeClr val="bg1"/>
                  </a:solidFill>
                </a:rPr>
                <a:t>Nordic</a:t>
              </a:r>
              <a:endParaRPr lang="en-US" sz="4400"/>
            </a:p>
          </p:txBody>
        </p:sp>
        <p:sp>
          <p:nvSpPr>
            <p:cNvPr id="11" name="Rectangle 10">
              <a:extLst>
                <a:ext uri="{FF2B5EF4-FFF2-40B4-BE49-F238E27FC236}">
                  <a16:creationId xmlns:a16="http://schemas.microsoft.com/office/drawing/2014/main" id="{4899D737-8216-1B99-C1D5-9FF6B141D7AE}"/>
                </a:ext>
              </a:extLst>
            </p:cNvPr>
            <p:cNvSpPr/>
            <p:nvPr/>
          </p:nvSpPr>
          <p:spPr>
            <a:xfrm>
              <a:off x="3229155" y="1822078"/>
              <a:ext cx="2382143" cy="524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2000" b="1">
                  <a:solidFill>
                    <a:schemeClr val="bg1"/>
                  </a:solidFill>
                </a:rPr>
                <a:t>UK</a:t>
              </a:r>
              <a:endParaRPr lang="en-US" sz="4400"/>
            </a:p>
          </p:txBody>
        </p:sp>
      </p:grpSp>
      <p:sp>
        <p:nvSpPr>
          <p:cNvPr id="10" name="Rectangle 9">
            <a:extLst>
              <a:ext uri="{FF2B5EF4-FFF2-40B4-BE49-F238E27FC236}">
                <a16:creationId xmlns:a16="http://schemas.microsoft.com/office/drawing/2014/main" id="{0B0B011B-2DE5-F5B8-B801-394F4F964D50}"/>
              </a:ext>
            </a:extLst>
          </p:cNvPr>
          <p:cNvSpPr/>
          <p:nvPr/>
        </p:nvSpPr>
        <p:spPr>
          <a:xfrm>
            <a:off x="559717" y="3116197"/>
            <a:ext cx="1640922" cy="657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1600" b="1" dirty="0">
                <a:solidFill>
                  <a:schemeClr val="bg1"/>
                </a:solidFill>
              </a:rPr>
              <a:t>Platform</a:t>
            </a:r>
          </a:p>
          <a:p>
            <a:pPr marL="0" marR="0" lvl="0" indent="0" algn="ctr" defTabSz="609630">
              <a:lnSpc>
                <a:spcPct val="100000"/>
              </a:lnSpc>
              <a:spcBef>
                <a:spcPts val="0"/>
              </a:spcBef>
              <a:spcAft>
                <a:spcPts val="0"/>
              </a:spcAft>
              <a:buNone/>
              <a:tabLst/>
              <a:defRPr/>
            </a:pPr>
            <a:r>
              <a:rPr lang="en-US" sz="1600" b="1" dirty="0">
                <a:solidFill>
                  <a:schemeClr val="bg1"/>
                </a:solidFill>
              </a:rPr>
              <a:t>initiatives</a:t>
            </a:r>
            <a:endParaRPr lang="en-US" sz="3600" dirty="0"/>
          </a:p>
        </p:txBody>
      </p:sp>
      <p:sp>
        <p:nvSpPr>
          <p:cNvPr id="13" name="Rectangle 12">
            <a:extLst>
              <a:ext uri="{FF2B5EF4-FFF2-40B4-BE49-F238E27FC236}">
                <a16:creationId xmlns:a16="http://schemas.microsoft.com/office/drawing/2014/main" id="{24808951-0139-1ADD-EBA4-D01663E50EDB}"/>
              </a:ext>
            </a:extLst>
          </p:cNvPr>
          <p:cNvSpPr/>
          <p:nvPr/>
        </p:nvSpPr>
        <p:spPr>
          <a:xfrm>
            <a:off x="2399060" y="3116197"/>
            <a:ext cx="1640922" cy="657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1600" b="1" dirty="0">
                <a:solidFill>
                  <a:schemeClr val="bg1"/>
                </a:solidFill>
              </a:rPr>
              <a:t>Platform</a:t>
            </a:r>
          </a:p>
          <a:p>
            <a:pPr marL="0" marR="0" lvl="0" indent="0" algn="ctr" defTabSz="609630">
              <a:lnSpc>
                <a:spcPct val="100000"/>
              </a:lnSpc>
              <a:spcBef>
                <a:spcPts val="0"/>
              </a:spcBef>
              <a:spcAft>
                <a:spcPts val="0"/>
              </a:spcAft>
              <a:buNone/>
              <a:tabLst/>
              <a:defRPr/>
            </a:pPr>
            <a:r>
              <a:rPr lang="en-US" sz="1600" b="1" dirty="0">
                <a:solidFill>
                  <a:schemeClr val="bg1"/>
                </a:solidFill>
              </a:rPr>
              <a:t>initiatives</a:t>
            </a:r>
            <a:endParaRPr lang="en-US" sz="3600" dirty="0"/>
          </a:p>
        </p:txBody>
      </p:sp>
      <p:sp>
        <p:nvSpPr>
          <p:cNvPr id="14" name="Rectangle 13">
            <a:extLst>
              <a:ext uri="{FF2B5EF4-FFF2-40B4-BE49-F238E27FC236}">
                <a16:creationId xmlns:a16="http://schemas.microsoft.com/office/drawing/2014/main" id="{88AAA520-1622-2079-7AAD-988DAC460E8A}"/>
              </a:ext>
            </a:extLst>
          </p:cNvPr>
          <p:cNvSpPr/>
          <p:nvPr/>
        </p:nvSpPr>
        <p:spPr>
          <a:xfrm>
            <a:off x="4234340" y="3116197"/>
            <a:ext cx="1640922" cy="657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1600" b="1" dirty="0">
                <a:solidFill>
                  <a:schemeClr val="bg1"/>
                </a:solidFill>
              </a:rPr>
              <a:t>Platform</a:t>
            </a:r>
          </a:p>
          <a:p>
            <a:pPr marL="0" marR="0" lvl="0" indent="0" algn="ctr" defTabSz="609630">
              <a:lnSpc>
                <a:spcPct val="100000"/>
              </a:lnSpc>
              <a:spcBef>
                <a:spcPts val="0"/>
              </a:spcBef>
              <a:spcAft>
                <a:spcPts val="0"/>
              </a:spcAft>
              <a:buNone/>
              <a:tabLst/>
              <a:defRPr/>
            </a:pPr>
            <a:r>
              <a:rPr lang="en-US" sz="1600" b="1" dirty="0">
                <a:solidFill>
                  <a:schemeClr val="bg1"/>
                </a:solidFill>
              </a:rPr>
              <a:t>initiatives</a:t>
            </a:r>
            <a:endParaRPr lang="en-US" sz="3600" dirty="0"/>
          </a:p>
        </p:txBody>
      </p:sp>
      <p:sp>
        <p:nvSpPr>
          <p:cNvPr id="15" name="Rectangle 14">
            <a:extLst>
              <a:ext uri="{FF2B5EF4-FFF2-40B4-BE49-F238E27FC236}">
                <a16:creationId xmlns:a16="http://schemas.microsoft.com/office/drawing/2014/main" id="{2A103FE9-1664-DCC8-6D09-E2FD860F1F7F}"/>
              </a:ext>
            </a:extLst>
          </p:cNvPr>
          <p:cNvSpPr/>
          <p:nvPr/>
        </p:nvSpPr>
        <p:spPr>
          <a:xfrm>
            <a:off x="559716" y="4065548"/>
            <a:ext cx="5315521" cy="6575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chorCtr="0"/>
          <a:lstStyle/>
          <a:p>
            <a:pPr marL="0" marR="0" lvl="0" indent="0" algn="ctr" defTabSz="609630">
              <a:lnSpc>
                <a:spcPct val="100000"/>
              </a:lnSpc>
              <a:spcBef>
                <a:spcPts val="0"/>
              </a:spcBef>
              <a:spcAft>
                <a:spcPts val="0"/>
              </a:spcAft>
              <a:buNone/>
              <a:tabLst/>
              <a:defRPr/>
            </a:pPr>
            <a:r>
              <a:rPr lang="en-US" sz="2000" b="1">
                <a:solidFill>
                  <a:schemeClr val="bg1"/>
                </a:solidFill>
              </a:rPr>
              <a:t>Internal AI-tools</a:t>
            </a:r>
            <a:endParaRPr lang="en-US" sz="4400"/>
          </a:p>
        </p:txBody>
      </p:sp>
      <p:sp>
        <p:nvSpPr>
          <p:cNvPr id="2" name="Rectangle 1">
            <a:extLst>
              <a:ext uri="{FF2B5EF4-FFF2-40B4-BE49-F238E27FC236}">
                <a16:creationId xmlns:a16="http://schemas.microsoft.com/office/drawing/2014/main" id="{62C07549-2963-9A98-522B-46A8C2B94F5B}"/>
              </a:ext>
            </a:extLst>
          </p:cNvPr>
          <p:cNvSpPr/>
          <p:nvPr/>
        </p:nvSpPr>
        <p:spPr>
          <a:xfrm>
            <a:off x="-2113613" y="21149"/>
            <a:ext cx="1945585" cy="1394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nchorCtr="0"/>
          <a:lstStyle/>
          <a:p>
            <a:pPr algn="l">
              <a:lnSpc>
                <a:spcPct val="104000"/>
              </a:lnSpc>
              <a:spcAft>
                <a:spcPts val="600"/>
              </a:spcAft>
            </a:pPr>
            <a:r>
              <a:rPr lang="en-GB" sz="1100">
                <a:solidFill>
                  <a:schemeClr val="tx1"/>
                </a:solidFill>
              </a:rPr>
              <a:t>Last updated: </a:t>
            </a:r>
          </a:p>
          <a:p>
            <a:pPr algn="l">
              <a:lnSpc>
                <a:spcPct val="104000"/>
              </a:lnSpc>
              <a:spcAft>
                <a:spcPts val="600"/>
              </a:spcAft>
            </a:pPr>
            <a:r>
              <a:rPr lang="en-GB" sz="1100">
                <a:solidFill>
                  <a:schemeClr val="tx1"/>
                </a:solidFill>
              </a:rPr>
              <a:t>Purpose: </a:t>
            </a:r>
          </a:p>
          <a:p>
            <a:pPr algn="l">
              <a:lnSpc>
                <a:spcPct val="104000"/>
              </a:lnSpc>
              <a:spcAft>
                <a:spcPts val="600"/>
              </a:spcAft>
            </a:pPr>
            <a:r>
              <a:rPr lang="en-GB" sz="1100">
                <a:solidFill>
                  <a:schemeClr val="tx1"/>
                </a:solidFill>
              </a:rPr>
              <a:t>Responsible: Gustaf/ Emil</a:t>
            </a:r>
          </a:p>
        </p:txBody>
      </p:sp>
      <p:sp>
        <p:nvSpPr>
          <p:cNvPr id="49" name="Left Arrow Callout 48">
            <a:extLst>
              <a:ext uri="{FF2B5EF4-FFF2-40B4-BE49-F238E27FC236}">
                <a16:creationId xmlns:a16="http://schemas.microsoft.com/office/drawing/2014/main" id="{195EC2C8-5AC7-9680-242C-32AE71AF40CA}"/>
              </a:ext>
            </a:extLst>
          </p:cNvPr>
          <p:cNvSpPr/>
          <p:nvPr/>
        </p:nvSpPr>
        <p:spPr>
          <a:xfrm>
            <a:off x="6316740" y="3056057"/>
            <a:ext cx="3597281" cy="770003"/>
          </a:xfrm>
          <a:prstGeom prst="leftArrowCallout">
            <a:avLst>
              <a:gd name="adj1" fmla="val 21123"/>
              <a:gd name="adj2" fmla="val 25000"/>
              <a:gd name="adj3" fmla="val 40510"/>
              <a:gd name="adj4" fmla="val 86638"/>
            </a:avLst>
          </a:prstGeom>
          <a:ln>
            <a:noFill/>
          </a:ln>
        </p:spPr>
        <p:style>
          <a:lnRef idx="3">
            <a:schemeClr val="lt1"/>
          </a:lnRef>
          <a:fillRef idx="1">
            <a:schemeClr val="accent3"/>
          </a:fillRef>
          <a:effectRef idx="1">
            <a:schemeClr val="accent3"/>
          </a:effectRef>
          <a:fontRef idx="minor">
            <a:schemeClr val="lt1"/>
          </a:fontRef>
        </p:style>
        <p:txBody>
          <a:bodyPr lIns="90000" tIns="46800" rIns="90000" bIns="46800" rtlCol="0" anchor="ctr" anchorCtr="0"/>
          <a:lstStyle/>
          <a:p>
            <a:pPr algn="ctr">
              <a:lnSpc>
                <a:spcPct val="104000"/>
              </a:lnSpc>
              <a:spcAft>
                <a:spcPts val="600"/>
              </a:spcAft>
            </a:pPr>
            <a:r>
              <a:rPr lang="en-US" sz="1600" dirty="0">
                <a:solidFill>
                  <a:schemeClr val="bg1"/>
                </a:solidFill>
              </a:rPr>
              <a:t>Market specific initiatives within the existing platforms</a:t>
            </a:r>
          </a:p>
        </p:txBody>
      </p:sp>
      <p:sp>
        <p:nvSpPr>
          <p:cNvPr id="51" name="Left Arrow Callout 50">
            <a:extLst>
              <a:ext uri="{FF2B5EF4-FFF2-40B4-BE49-F238E27FC236}">
                <a16:creationId xmlns:a16="http://schemas.microsoft.com/office/drawing/2014/main" id="{EA8C88F6-2593-6A5F-BCF4-FA6C7375F626}"/>
              </a:ext>
            </a:extLst>
          </p:cNvPr>
          <p:cNvSpPr/>
          <p:nvPr/>
        </p:nvSpPr>
        <p:spPr>
          <a:xfrm>
            <a:off x="6316740" y="4022234"/>
            <a:ext cx="3597281" cy="770003"/>
          </a:xfrm>
          <a:prstGeom prst="leftArrowCallout">
            <a:avLst>
              <a:gd name="adj1" fmla="val 21123"/>
              <a:gd name="adj2" fmla="val 25000"/>
              <a:gd name="adj3" fmla="val 40510"/>
              <a:gd name="adj4" fmla="val 86638"/>
            </a:avLst>
          </a:prstGeom>
          <a:solidFill>
            <a:schemeClr val="tx2">
              <a:lumMod val="75000"/>
            </a:schemeClr>
          </a:solidFill>
          <a:ln>
            <a:noFill/>
          </a:ln>
        </p:spPr>
        <p:style>
          <a:lnRef idx="3">
            <a:schemeClr val="lt1"/>
          </a:lnRef>
          <a:fillRef idx="1">
            <a:schemeClr val="accent3"/>
          </a:fillRef>
          <a:effectRef idx="1">
            <a:schemeClr val="accent3"/>
          </a:effectRef>
          <a:fontRef idx="minor">
            <a:schemeClr val="lt1"/>
          </a:fontRef>
        </p:style>
        <p:txBody>
          <a:bodyPr lIns="90000" tIns="46800" rIns="90000" bIns="46800" rtlCol="0" anchor="ctr" anchorCtr="0"/>
          <a:lstStyle/>
          <a:p>
            <a:pPr algn="ctr">
              <a:lnSpc>
                <a:spcPct val="104000"/>
              </a:lnSpc>
              <a:spcAft>
                <a:spcPts val="600"/>
              </a:spcAft>
            </a:pPr>
            <a:r>
              <a:rPr lang="en-US" sz="1600" dirty="0">
                <a:solidFill>
                  <a:schemeClr val="bg1"/>
                </a:solidFill>
              </a:rPr>
              <a:t>Internal cross-market initiatives for employees</a:t>
            </a:r>
          </a:p>
        </p:txBody>
      </p:sp>
      <p:sp>
        <p:nvSpPr>
          <p:cNvPr id="3" name="TextBox 2">
            <a:extLst>
              <a:ext uri="{FF2B5EF4-FFF2-40B4-BE49-F238E27FC236}">
                <a16:creationId xmlns:a16="http://schemas.microsoft.com/office/drawing/2014/main" id="{3DEB7F23-C74F-402D-D12E-29599404AEAF}"/>
              </a:ext>
            </a:extLst>
          </p:cNvPr>
          <p:cNvSpPr txBox="1"/>
          <p:nvPr/>
        </p:nvSpPr>
        <p:spPr>
          <a:xfrm>
            <a:off x="559722" y="1656626"/>
            <a:ext cx="5315515" cy="242887"/>
          </a:xfrm>
          <a:prstGeom prst="rect">
            <a:avLst/>
          </a:prstGeom>
        </p:spPr>
        <p:txBody>
          <a:bodyPr wrap="square" lIns="0" tIns="0" rIns="0" bIns="0" rtlCol="0">
            <a:spAutoFit/>
          </a:bodyPr>
          <a:lstStyle/>
          <a:p>
            <a:pPr algn="ctr">
              <a:lnSpc>
                <a:spcPct val="104000"/>
              </a:lnSpc>
              <a:spcAft>
                <a:spcPts val="600"/>
              </a:spcAft>
              <a:buClr>
                <a:schemeClr val="accent2"/>
              </a:buClr>
            </a:pPr>
            <a:r>
              <a:rPr lang="en-US" sz="1600" b="1" i="1" dirty="0"/>
              <a:t>Program scope: Across all three markets</a:t>
            </a:r>
          </a:p>
        </p:txBody>
      </p:sp>
      <p:sp>
        <p:nvSpPr>
          <p:cNvPr id="6" name="TextBox 5">
            <a:extLst>
              <a:ext uri="{FF2B5EF4-FFF2-40B4-BE49-F238E27FC236}">
                <a16:creationId xmlns:a16="http://schemas.microsoft.com/office/drawing/2014/main" id="{F9B97343-94FD-07D4-4ED1-A1B6B5BFEB03}"/>
              </a:ext>
            </a:extLst>
          </p:cNvPr>
          <p:cNvSpPr txBox="1"/>
          <p:nvPr/>
        </p:nvSpPr>
        <p:spPr>
          <a:xfrm>
            <a:off x="6821086" y="2535677"/>
            <a:ext cx="3092935" cy="242887"/>
          </a:xfrm>
          <a:prstGeom prst="rect">
            <a:avLst/>
          </a:prstGeom>
        </p:spPr>
        <p:txBody>
          <a:bodyPr wrap="square" lIns="0" tIns="0" rIns="0" bIns="0" rtlCol="0">
            <a:spAutoFit/>
          </a:bodyPr>
          <a:lstStyle/>
          <a:p>
            <a:pPr algn="ctr">
              <a:lnSpc>
                <a:spcPct val="104000"/>
              </a:lnSpc>
              <a:spcAft>
                <a:spcPts val="600"/>
              </a:spcAft>
              <a:buClr>
                <a:schemeClr val="accent2"/>
              </a:buClr>
            </a:pPr>
            <a:r>
              <a:rPr lang="en-US" sz="1600" b="1" dirty="0"/>
              <a:t>The AI-team works on…</a:t>
            </a:r>
          </a:p>
        </p:txBody>
      </p:sp>
    </p:spTree>
    <p:extLst>
      <p:ext uri="{BB962C8B-B14F-4D97-AF65-F5344CB8AC3E}">
        <p14:creationId xmlns:p14="http://schemas.microsoft.com/office/powerpoint/2010/main" val="98766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713399-FD33-564D-FCC3-5D8D4843AEC1}"/>
              </a:ext>
            </a:extLst>
          </p:cNvPr>
          <p:cNvSpPr>
            <a:spLocks noGrp="1"/>
          </p:cNvSpPr>
          <p:nvPr>
            <p:ph type="body" sz="quarter" idx="14"/>
          </p:nvPr>
        </p:nvSpPr>
        <p:spPr/>
        <p:txBody>
          <a:bodyPr numCol="2" spcCol="360000">
            <a:normAutofit/>
          </a:bodyPr>
          <a:lstStyle/>
          <a:p>
            <a:pPr marL="0" indent="0">
              <a:buNone/>
            </a:pPr>
            <a:r>
              <a:rPr lang="en-US" sz="1100" dirty="0"/>
              <a:t>Develop a small generative AI application that leverages a large language model, such as OpenAI's GPT, to extract and summarize key information from an annual report issued by a Homeowners Association (</a:t>
            </a:r>
            <a:r>
              <a:rPr lang="en-US" sz="1100" dirty="0" err="1"/>
              <a:t>HoA</a:t>
            </a:r>
            <a:r>
              <a:rPr lang="en-US" sz="1100" dirty="0"/>
              <a:t>). The application should be user-friendly and efficient in presenting the data from the report.</a:t>
            </a:r>
          </a:p>
          <a:p>
            <a:pPr marL="0" indent="0">
              <a:buNone/>
            </a:pPr>
            <a:r>
              <a:rPr lang="en-US" sz="1100" dirty="0"/>
              <a:t>You should also have received a sample annual report as part of this assignment.</a:t>
            </a:r>
          </a:p>
          <a:p>
            <a:pPr marL="0" indent="0">
              <a:buNone/>
            </a:pPr>
            <a:r>
              <a:rPr lang="en-US" sz="1100" b="1" dirty="0"/>
              <a:t>Background</a:t>
            </a:r>
          </a:p>
          <a:p>
            <a:pPr marL="0" indent="0">
              <a:buNone/>
            </a:pPr>
            <a:r>
              <a:rPr lang="en-US" sz="1100" dirty="0" err="1"/>
              <a:t>HoAs</a:t>
            </a:r>
            <a:r>
              <a:rPr lang="en-US" sz="1100" dirty="0"/>
              <a:t> regularly produce annual reports summarizing their activities, financial status, and future plans. These documents are crucial for members, stakeholders, and potential homebuyers but can often be lengthy and complex. Your task is to create an AI-powered tool that simplifies this information, making it more accessible.</a:t>
            </a:r>
          </a:p>
          <a:p>
            <a:pPr marL="0" indent="0">
              <a:buNone/>
            </a:pPr>
            <a:r>
              <a:rPr lang="en-US" sz="1100" b="1" dirty="0"/>
              <a:t>Scope and Expectations</a:t>
            </a:r>
          </a:p>
          <a:p>
            <a:pPr>
              <a:buFont typeface="Arial" panose="020B0604020202020204" pitchFamily="34" charset="0"/>
              <a:buChar char="•"/>
            </a:pPr>
            <a:r>
              <a:rPr lang="en-US" sz="1100" b="1" dirty="0"/>
              <a:t>Duration:</a:t>
            </a:r>
            <a:r>
              <a:rPr lang="en-US" sz="1100" dirty="0"/>
              <a:t> Allocate approximately 2-4 hours to this project, ensuring enough time to design, implement, and review your application.</a:t>
            </a:r>
          </a:p>
          <a:p>
            <a:r>
              <a:rPr lang="en-US" sz="1100" b="1" dirty="0"/>
              <a:t>Focus on your strengths</a:t>
            </a:r>
            <a:r>
              <a:rPr lang="en-US" sz="1100" dirty="0"/>
              <a:t>: The purpose of this case is to give you an opportunity to show your skills. Feel free to change the focus of the case in a way to allows you to show your strengths.</a:t>
            </a:r>
          </a:p>
          <a:p>
            <a:pPr>
              <a:buFont typeface="Arial" panose="020B0604020202020204" pitchFamily="34" charset="0"/>
              <a:buChar char="•"/>
            </a:pPr>
            <a:r>
              <a:rPr lang="en-US" sz="1100" b="1" dirty="0"/>
              <a:t>Implementation:</a:t>
            </a:r>
            <a:r>
              <a:rPr lang="en-US" sz="1100" dirty="0"/>
              <a:t> Your application should interact with an LLM (such as </a:t>
            </a:r>
            <a:r>
              <a:rPr lang="en-US" sz="1100" dirty="0" err="1"/>
              <a:t>OpenAI’s</a:t>
            </a:r>
            <a:r>
              <a:rPr lang="en-US" sz="1100" dirty="0"/>
              <a:t> GPT) to parse and interpret the </a:t>
            </a:r>
            <a:r>
              <a:rPr lang="en-US" sz="1100" dirty="0" err="1"/>
              <a:t>HoA</a:t>
            </a:r>
            <a:r>
              <a:rPr lang="en-US" sz="1100" dirty="0"/>
              <a:t> annual report. </a:t>
            </a:r>
            <a:br>
              <a:rPr lang="en-US" sz="1100" dirty="0"/>
            </a:br>
            <a:br>
              <a:rPr lang="en-US" sz="1100" dirty="0"/>
            </a:br>
            <a:r>
              <a:rPr lang="en-US" sz="1100" dirty="0"/>
              <a:t>You are free to pick data yourself, but we suggest including: </a:t>
            </a:r>
          </a:p>
          <a:p>
            <a:pPr lvl="1">
              <a:buFont typeface="+mj-lt"/>
              <a:buAutoNum type="arabicPeriod"/>
            </a:pPr>
            <a:r>
              <a:rPr lang="en-US" sz="1100" dirty="0"/>
              <a:t>A summary of the basic facts about the association and its board.</a:t>
            </a:r>
          </a:p>
          <a:p>
            <a:pPr lvl="1">
              <a:buFont typeface="+mj-lt"/>
              <a:buAutoNum type="arabicPeriod"/>
            </a:pPr>
            <a:r>
              <a:rPr lang="en-US" sz="1100" dirty="0"/>
              <a:t>A list of the loans of the association, and the data about each loan</a:t>
            </a:r>
          </a:p>
          <a:p>
            <a:pPr marL="0" indent="0">
              <a:buNone/>
            </a:pPr>
            <a:endParaRPr lang="en-US" sz="1100" b="1" dirty="0"/>
          </a:p>
          <a:p>
            <a:pPr marL="0" indent="0">
              <a:buNone/>
            </a:pPr>
            <a:r>
              <a:rPr lang="en-US" sz="1100" b="1" dirty="0"/>
              <a:t>Deliverables</a:t>
            </a:r>
          </a:p>
          <a:p>
            <a:r>
              <a:rPr lang="en-US" sz="1100" b="1" dirty="0"/>
              <a:t>Application Demo:</a:t>
            </a:r>
            <a:r>
              <a:rPr lang="en-US" sz="1100" dirty="0"/>
              <a:t> You will be invited to a session on site at the Stockholm office where you present your application. You will show how it works, and then walk us through your design choices, including why you selected specific technologies and how you structured the application. Be prepared to share your screen and show the code.</a:t>
            </a:r>
          </a:p>
          <a:p>
            <a:pPr marL="0" indent="0">
              <a:buNone/>
            </a:pPr>
            <a:r>
              <a:rPr lang="en-US" sz="1100" b="1" dirty="0"/>
              <a:t>Assessment Criteria</a:t>
            </a:r>
          </a:p>
          <a:p>
            <a:pPr>
              <a:buFont typeface="Arial" panose="020B0604020202020204" pitchFamily="34" charset="0"/>
              <a:buChar char="•"/>
            </a:pPr>
            <a:r>
              <a:rPr lang="en-US" sz="1100" b="1" dirty="0"/>
              <a:t>Basic Functionality:</a:t>
            </a:r>
            <a:r>
              <a:rPr lang="en-US" sz="1100" dirty="0"/>
              <a:t> The application correctly parses and summarizes the </a:t>
            </a:r>
            <a:r>
              <a:rPr lang="en-US" sz="1100" dirty="0" err="1"/>
              <a:t>HoA</a:t>
            </a:r>
            <a:r>
              <a:rPr lang="en-US" sz="1100" dirty="0"/>
              <a:t> annual report.</a:t>
            </a:r>
          </a:p>
          <a:p>
            <a:pPr>
              <a:buFont typeface="Arial" panose="020B0604020202020204" pitchFamily="34" charset="0"/>
              <a:buChar char="•"/>
            </a:pPr>
            <a:r>
              <a:rPr lang="en-US" sz="1100" b="1" dirty="0"/>
              <a:t>Code Quality:</a:t>
            </a:r>
            <a:r>
              <a:rPr lang="en-US" sz="1100" dirty="0"/>
              <a:t> The code is well-organized and adheres to best practices.</a:t>
            </a:r>
          </a:p>
          <a:p>
            <a:pPr>
              <a:buFont typeface="Arial" panose="020B0604020202020204" pitchFamily="34" charset="0"/>
              <a:buChar char="•"/>
            </a:pPr>
            <a:r>
              <a:rPr lang="en-US" sz="1100" b="1" dirty="0"/>
              <a:t>Communication</a:t>
            </a:r>
            <a:r>
              <a:rPr lang="en-US" sz="1100" dirty="0"/>
              <a:t>: The reasons behind different choices you made are clearly articulated and understandable.</a:t>
            </a:r>
          </a:p>
          <a:p>
            <a:pPr marL="0" indent="0">
              <a:buNone/>
            </a:pPr>
            <a:r>
              <a:rPr lang="en-US" sz="1100" b="1" dirty="0"/>
              <a:t>Discussion</a:t>
            </a:r>
          </a:p>
          <a:p>
            <a:pPr marL="0" indent="0">
              <a:buNone/>
            </a:pPr>
            <a:r>
              <a:rPr lang="en-US" sz="1100" dirty="0"/>
              <a:t>Be prepared to discuss your project during the review session. Topics may include your design decisions, any obstacles you encountered and overcame, and how you would improve or scale the application with more time or resources. Your ability to articulate your process and choices is as important as the technical execution.</a:t>
            </a:r>
          </a:p>
          <a:p>
            <a:pPr marL="0" indent="0">
              <a:buNone/>
            </a:pPr>
            <a:r>
              <a:rPr lang="en-US" sz="1100" dirty="0"/>
              <a:t>This case is designed to assess your technical skills, problem-solving abilities, and communication effectiveness. Approach it thoughtfully and thoroughly to demonstrate your capabilities as an AI engineer.</a:t>
            </a:r>
          </a:p>
          <a:p>
            <a:pPr marL="0" indent="0">
              <a:buNone/>
            </a:pPr>
            <a:r>
              <a:rPr lang="en-US" sz="1100" b="1" i="1" dirty="0"/>
              <a:t>Good luck, and feel free to ask questions if you need clarification!</a:t>
            </a:r>
          </a:p>
        </p:txBody>
      </p:sp>
      <p:sp>
        <p:nvSpPr>
          <p:cNvPr id="7" name="Text Placeholder 6">
            <a:extLst>
              <a:ext uri="{FF2B5EF4-FFF2-40B4-BE49-F238E27FC236}">
                <a16:creationId xmlns:a16="http://schemas.microsoft.com/office/drawing/2014/main" id="{11186BD9-D9F1-5704-110B-CBDF30967E05}"/>
              </a:ext>
            </a:extLst>
          </p:cNvPr>
          <p:cNvSpPr>
            <a:spLocks noGrp="1"/>
          </p:cNvSpPr>
          <p:nvPr>
            <p:ph type="body" sz="quarter" idx="17"/>
          </p:nvPr>
        </p:nvSpPr>
        <p:spPr/>
        <p:txBody>
          <a:bodyPr/>
          <a:lstStyle/>
          <a:p>
            <a:endParaRPr lang="en-SE"/>
          </a:p>
        </p:txBody>
      </p:sp>
      <p:sp>
        <p:nvSpPr>
          <p:cNvPr id="5" name="Title 4">
            <a:extLst>
              <a:ext uri="{FF2B5EF4-FFF2-40B4-BE49-F238E27FC236}">
                <a16:creationId xmlns:a16="http://schemas.microsoft.com/office/drawing/2014/main" id="{3132EA4F-8389-E993-CD29-7DEC4640207A}"/>
              </a:ext>
            </a:extLst>
          </p:cNvPr>
          <p:cNvSpPr>
            <a:spLocks noGrp="1"/>
          </p:cNvSpPr>
          <p:nvPr>
            <p:ph type="title"/>
          </p:nvPr>
        </p:nvSpPr>
        <p:spPr>
          <a:xfrm>
            <a:off x="559716" y="295620"/>
            <a:ext cx="11070494" cy="1016873"/>
          </a:xfrm>
        </p:spPr>
        <p:txBody>
          <a:bodyPr/>
          <a:lstStyle/>
          <a:p>
            <a:r>
              <a:rPr lang="en-US" dirty="0"/>
              <a:t>Case assignment</a:t>
            </a:r>
            <a:endParaRPr lang="en-SE" dirty="0"/>
          </a:p>
        </p:txBody>
      </p:sp>
    </p:spTree>
    <p:extLst>
      <p:ext uri="{BB962C8B-B14F-4D97-AF65-F5344CB8AC3E}">
        <p14:creationId xmlns:p14="http://schemas.microsoft.com/office/powerpoint/2010/main" val="4066386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SUBGRID]" val="[SubGrid]"/>
</p:tagLst>
</file>

<file path=ppt/tags/tag101.xml><?xml version="1.0" encoding="utf-8"?>
<p:tagLst xmlns:a="http://schemas.openxmlformats.org/drawingml/2006/main" xmlns:r="http://schemas.openxmlformats.org/officeDocument/2006/relationships" xmlns:p="http://schemas.openxmlformats.org/presentationml/2006/main">
  <p:tag name="[SUBGRID]" val="[SubGrid]"/>
</p:tagLst>
</file>

<file path=ppt/tags/tag102.xml><?xml version="1.0" encoding="utf-8"?>
<p:tagLst xmlns:a="http://schemas.openxmlformats.org/drawingml/2006/main" xmlns:r="http://schemas.openxmlformats.org/officeDocument/2006/relationships" xmlns:p="http://schemas.openxmlformats.org/presentationml/2006/main">
  <p:tag name="[SUBGRID]" val="[SubGrid]"/>
</p:tagLst>
</file>

<file path=ppt/tags/tag103.xml><?xml version="1.0" encoding="utf-8"?>
<p:tagLst xmlns:a="http://schemas.openxmlformats.org/drawingml/2006/main" xmlns:r="http://schemas.openxmlformats.org/officeDocument/2006/relationships" xmlns:p="http://schemas.openxmlformats.org/presentationml/2006/main">
  <p:tag name="[SUBGRID]" val="[SubGrid]"/>
</p:tagLst>
</file>

<file path=ppt/tags/tag104.xml><?xml version="1.0" encoding="utf-8"?>
<p:tagLst xmlns:a="http://schemas.openxmlformats.org/drawingml/2006/main" xmlns:r="http://schemas.openxmlformats.org/officeDocument/2006/relationships" xmlns:p="http://schemas.openxmlformats.org/presentationml/2006/main">
  <p:tag name="[SUBGRID]" val="[SubGrid]"/>
</p:tagLst>
</file>

<file path=ppt/tags/tag105.xml><?xml version="1.0" encoding="utf-8"?>
<p:tagLst xmlns:a="http://schemas.openxmlformats.org/drawingml/2006/main" xmlns:r="http://schemas.openxmlformats.org/officeDocument/2006/relationships" xmlns:p="http://schemas.openxmlformats.org/presentationml/2006/main">
  <p:tag name="[SUBGRID]" val="[SubGrid]"/>
</p:tagLst>
</file>

<file path=ppt/tags/tag106.xml><?xml version="1.0" encoding="utf-8"?>
<p:tagLst xmlns:a="http://schemas.openxmlformats.org/drawingml/2006/main" xmlns:r="http://schemas.openxmlformats.org/officeDocument/2006/relationships" xmlns:p="http://schemas.openxmlformats.org/presentationml/2006/main">
  <p:tag name="[SUBGRID]" val="[SubGrid]"/>
</p:tagLst>
</file>

<file path=ppt/tags/tag107.xml><?xml version="1.0" encoding="utf-8"?>
<p:tagLst xmlns:a="http://schemas.openxmlformats.org/drawingml/2006/main" xmlns:r="http://schemas.openxmlformats.org/officeDocument/2006/relationships" xmlns:p="http://schemas.openxmlformats.org/presentationml/2006/main">
  <p:tag name="[SUBGRID]" val="[SubGrid]"/>
</p:tagLst>
</file>

<file path=ppt/tags/tag108.xml><?xml version="1.0" encoding="utf-8"?>
<p:tagLst xmlns:a="http://schemas.openxmlformats.org/drawingml/2006/main" xmlns:r="http://schemas.openxmlformats.org/officeDocument/2006/relationships" xmlns:p="http://schemas.openxmlformats.org/presentationml/2006/main">
  <p:tag name="[SUBGRID]" val="[SubGrid]"/>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MM_SLIDE_TYPE" val="6"/>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MM_SLIDE_TYPE" val="6"/>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MM_SLIDE_TYPE" val="6"/>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MM_SLIDE_TYPE" val="6"/>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MM_SLIDE_TYPE" val="6"/>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MM_SLIDE_TYPE" val="6"/>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MM_SLIDE_TYPE" val="6"/>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MM_SLIDE_TYPE" val="6"/>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MM_SLIDE_TYPE" val="6"/>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MM_SLIDE_TYPE" val="6"/>
</p:tagLst>
</file>

<file path=ppt/tags/tag177.xml><?xml version="1.0" encoding="utf-8"?>
<p:tagLst xmlns:a="http://schemas.openxmlformats.org/drawingml/2006/main" xmlns:r="http://schemas.openxmlformats.org/officeDocument/2006/relationships" xmlns:p="http://schemas.openxmlformats.org/presentationml/2006/main">
  <p:tag name="MM_SLIDE_TYPE" val="6"/>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MM_SLIDE_TYPE" val="6"/>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MM_SLIDE_TYPE" val="6"/>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MM_SLIDE_TYPE" val="6"/>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MM_SLIDE_TYPE" val="6"/>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MM_SLIDE_TYPE" val="6"/>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MM_SLIDE_TYPE" val="6"/>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MM_SLIDE_TYPE" val="6"/>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MM_SLIDE_TYPE" val="6"/>
</p:tagLst>
</file>

<file path=ppt/tags/tag206.xml><?xml version="1.0" encoding="utf-8"?>
<p:tagLst xmlns:a="http://schemas.openxmlformats.org/drawingml/2006/main" xmlns:r="http://schemas.openxmlformats.org/officeDocument/2006/relationships" xmlns:p="http://schemas.openxmlformats.org/presentationml/2006/main">
  <p:tag name="MM_SLIDE_TYPE" val="6"/>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MM_SLIDE_TYPE" val="6"/>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MM_SLIDE_TYPE" val="6"/>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MM_SLIDE_TYPE" val="6"/>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MM_SLIDE_TYPE" val="6"/>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MM_SLIDE_TYPE" val="6"/>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MM_SLIDE_TYPE" val="6"/>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MM_SLIDE_TYPE" val="6"/>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MM_SLIDE_TYPE" val="6"/>
</p:tagLst>
</file>

<file path=ppt/tags/tag235.xml><?xml version="1.0" encoding="utf-8"?>
<p:tagLst xmlns:a="http://schemas.openxmlformats.org/drawingml/2006/main" xmlns:r="http://schemas.openxmlformats.org/officeDocument/2006/relationships" xmlns:p="http://schemas.openxmlformats.org/presentationml/2006/main">
  <p:tag name="MM_SLIDE_TYPE" val="6"/>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MM_SLIDE_TYPE" val="6"/>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MM_SLIDE_TYPE" val="6"/>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MM_SLIDE_TYPE" val="6"/>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MM_SLIDE_TYPE" val="6"/>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MM_SLIDE_TYPE" val="6"/>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MM_SLIDE_TYPE" val="6"/>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60.xml><?xml version="1.0" encoding="utf-8"?>
<p:tagLst xmlns:a="http://schemas.openxmlformats.org/drawingml/2006/main" xmlns:r="http://schemas.openxmlformats.org/officeDocument/2006/relationships" xmlns:p="http://schemas.openxmlformats.org/presentationml/2006/main">
  <p:tag name="MM_SLIDE_TYPE" val="6"/>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MM_SLIDE_TYPE" val="6"/>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MM_SLIDE_TYPE" val="6"/>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MM_SLIDE_TYPE" val="6"/>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MM_SLIDE_TYPE" val="6"/>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MM_SLIDE_TYPE" val="6"/>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MM_SLIDE_TYPE" val="6"/>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MM_SLIDE_TYPE" val="6"/>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MM_SLIDE_TYPE" val="6"/>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MM_SLIDE_TYPE" val="6"/>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MM_SLIDE_TYPE" val="6"/>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MM_SLIDE_TYPE" val="6"/>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MM_SLIDE_TYPE" val="6"/>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MM_SLIDE_TYPE" val="6"/>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MM_SLIDE_TYPE" val="6"/>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wNl95.Cdrx6DblEp7RGhv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wNl95.Cdrx6DblEp7RGhv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wNl95.Cdrx6DblEp7RGhv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MM_SLIDE_TYPE" val="6"/>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MM_SLIDE_TYPE" val="6"/>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M_SLIDE_TYPE" val="6"/>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MM_SLIDE_TYPE" val="6"/>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MM_SLIDE_TYPE" val="6"/>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MM_SLIDE_TYPE" val="6"/>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MM_SLIDE_TYPE" val="6"/>
</p:tagLst>
</file>

<file path=ppt/tags/tag66.xml><?xml version="1.0" encoding="utf-8"?>
<p:tagLst xmlns:a="http://schemas.openxmlformats.org/drawingml/2006/main" xmlns:r="http://schemas.openxmlformats.org/officeDocument/2006/relationships" xmlns:p="http://schemas.openxmlformats.org/presentationml/2006/main">
  <p:tag name="MM_SLIDE_TYPE" val="6"/>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MM_SLIDE_TYPE" val="6"/>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MM_SLIDE_TYPE" val="6"/>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MM_SLIDE_TYPE" val="6"/>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MM_SLIDE_TYPE" val="6"/>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MM_SLIDE_TYPE" val="6"/>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89.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SUBGRID]" val="[SubGrid]"/>
</p:tagLst>
</file>

<file path=ppt/tags/tag91.xml><?xml version="1.0" encoding="utf-8"?>
<p:tagLst xmlns:a="http://schemas.openxmlformats.org/drawingml/2006/main" xmlns:r="http://schemas.openxmlformats.org/officeDocument/2006/relationships" xmlns:p="http://schemas.openxmlformats.org/presentationml/2006/main">
  <p:tag name="[SUBGRID]" val="[SubGrid]"/>
</p:tagLst>
</file>

<file path=ppt/tags/tag92.xml><?xml version="1.0" encoding="utf-8"?>
<p:tagLst xmlns:a="http://schemas.openxmlformats.org/drawingml/2006/main" xmlns:r="http://schemas.openxmlformats.org/officeDocument/2006/relationships" xmlns:p="http://schemas.openxmlformats.org/presentationml/2006/main">
  <p:tag name="[SUBGRID]" val="[SubGrid]"/>
</p:tagLst>
</file>

<file path=ppt/tags/tag93.xml><?xml version="1.0" encoding="utf-8"?>
<p:tagLst xmlns:a="http://schemas.openxmlformats.org/drawingml/2006/main" xmlns:r="http://schemas.openxmlformats.org/officeDocument/2006/relationships" xmlns:p="http://schemas.openxmlformats.org/presentationml/2006/main">
  <p:tag name="[SUBGRID]" val="[SubGrid]"/>
</p:tagLst>
</file>

<file path=ppt/tags/tag94.xml><?xml version="1.0" encoding="utf-8"?>
<p:tagLst xmlns:a="http://schemas.openxmlformats.org/drawingml/2006/main" xmlns:r="http://schemas.openxmlformats.org/officeDocument/2006/relationships" xmlns:p="http://schemas.openxmlformats.org/presentationml/2006/main">
  <p:tag name="[SUBGRID]" val="[SubGrid]"/>
</p:tagLst>
</file>

<file path=ppt/tags/tag95.xml><?xml version="1.0" encoding="utf-8"?>
<p:tagLst xmlns:a="http://schemas.openxmlformats.org/drawingml/2006/main" xmlns:r="http://schemas.openxmlformats.org/officeDocument/2006/relationships" xmlns:p="http://schemas.openxmlformats.org/presentationml/2006/main">
  <p:tag name="[SUBGRID]" val="[SubGrid]"/>
</p:tagLst>
</file>

<file path=ppt/tags/tag96.xml><?xml version="1.0" encoding="utf-8"?>
<p:tagLst xmlns:a="http://schemas.openxmlformats.org/drawingml/2006/main" xmlns:r="http://schemas.openxmlformats.org/officeDocument/2006/relationships" xmlns:p="http://schemas.openxmlformats.org/presentationml/2006/main">
  <p:tag name="[SUBGRID]" val="[SubGrid]"/>
</p:tagLst>
</file>

<file path=ppt/tags/tag97.xml><?xml version="1.0" encoding="utf-8"?>
<p:tagLst xmlns:a="http://schemas.openxmlformats.org/drawingml/2006/main" xmlns:r="http://schemas.openxmlformats.org/officeDocument/2006/relationships" xmlns:p="http://schemas.openxmlformats.org/presentationml/2006/main">
  <p:tag name="[SUBGRID]" val="[SubGrid]"/>
</p:tagLst>
</file>

<file path=ppt/tags/tag98.xml><?xml version="1.0" encoding="utf-8"?>
<p:tagLst xmlns:a="http://schemas.openxmlformats.org/drawingml/2006/main" xmlns:r="http://schemas.openxmlformats.org/officeDocument/2006/relationships" xmlns:p="http://schemas.openxmlformats.org/presentationml/2006/main">
  <p:tag name="[SUBGRID]" val="[SubGrid]"/>
</p:tagLst>
</file>

<file path=ppt/tags/tag9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Content Pages Dark">
  <a:themeElements>
    <a:clrScheme name="Custom 2">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bg1"/>
            </a:solidFill>
          </a:defRPr>
        </a:defPPr>
      </a:lstStyle>
    </a:txDef>
  </a:objectDefaults>
  <a:extraClrSchemeLst/>
  <a:extLst>
    <a:ext uri="{05A4C25C-085E-4340-85A3-A5531E510DB2}">
      <thm15:themeFamily xmlns:thm15="http://schemas.microsoft.com/office/thememl/2012/main" name="Presentation1" id="{CFC790BC-6526-4C3E-9023-83E35B4CE43F}" vid="{D76F3F60-2ED2-402B-923E-B1ED689E6258}"/>
    </a:ext>
  </a:extLst>
</a:theme>
</file>

<file path=ppt/theme/theme10.xml><?xml version="1.0" encoding="utf-8"?>
<a:theme xmlns:a="http://schemas.openxmlformats.org/drawingml/2006/main" name="2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1.xml><?xml version="1.0" encoding="utf-8"?>
<a:theme xmlns:a="http://schemas.openxmlformats.org/drawingml/2006/main" name="1_Fidelio Capital PowerPoint Template">
  <a:themeElements>
    <a:clrScheme name="Fidelio Capital">
      <a:dk1>
        <a:sysClr val="windowText" lastClr="000000"/>
      </a:dk1>
      <a:lt1>
        <a:sysClr val="window" lastClr="FFFFFF"/>
      </a:lt1>
      <a:dk2>
        <a:srgbClr val="DAA748"/>
      </a:dk2>
      <a:lt2>
        <a:srgbClr val="FAF6F2"/>
      </a:lt2>
      <a:accent1>
        <a:srgbClr val="25433C"/>
      </a:accent1>
      <a:accent2>
        <a:srgbClr val="95A49C"/>
      </a:accent2>
      <a:accent3>
        <a:srgbClr val="192841"/>
      </a:accent3>
      <a:accent4>
        <a:srgbClr val="5A6577"/>
      </a:accent4>
      <a:accent5>
        <a:srgbClr val="79413E"/>
      </a:accent5>
      <a:accent6>
        <a:srgbClr val="B16A67"/>
      </a:accent6>
      <a:hlink>
        <a:srgbClr val="95A49C"/>
      </a:hlink>
      <a:folHlink>
        <a:srgbClr val="25433C"/>
      </a:folHlink>
    </a:clrScheme>
    <a:fontScheme name="Fidelio Capital">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lIns="72000" tIns="36000" rIns="72000" bIns="36000" rtlCol="0" anchor="ctr"/>
      <a:lstStyle>
        <a:defPPr algn="ctr">
          <a:defRPr sz="16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err="1" smtClean="0">
            <a:solidFill>
              <a:schemeClr val="tx2"/>
            </a:solidFill>
          </a:defRPr>
        </a:defPPr>
      </a:lstStyle>
    </a:txDef>
  </a:objectDefaults>
  <a:extraClrSchemeLst/>
  <a:custClrLst>
    <a:custClr>
      <a:srgbClr val="FE6F20"/>
    </a:custClr>
    <a:custClr>
      <a:srgbClr val="FEAC7F"/>
    </a:custClr>
    <a:custClr>
      <a:srgbClr val="61776B"/>
    </a:custClr>
    <a:custClr>
      <a:srgbClr val="7B8E84"/>
    </a:custClr>
    <a:custClr>
      <a:srgbClr val="BDC7C1"/>
    </a:custClr>
    <a:custClr>
      <a:srgbClr val="E9E8E4"/>
    </a:custClr>
    <a:custClr>
      <a:srgbClr val="283F67"/>
    </a:custClr>
    <a:custClr>
      <a:srgbClr val="712122"/>
    </a:custClr>
    <a:custClr>
      <a:srgbClr val="E9CA91"/>
    </a:custClr>
    <a:custClr>
      <a:srgbClr val="E8B148"/>
    </a:custClr>
    <a:custClr>
      <a:srgbClr val="FED5BF"/>
    </a:custClr>
    <a:custClr>
      <a:srgbClr val="D9DFDB"/>
    </a:custClr>
    <a:custClr>
      <a:srgbClr val="657592"/>
    </a:custClr>
    <a:custClr>
      <a:srgbClr val="A2ACBD"/>
    </a:custClr>
    <a:custClr>
      <a:srgbClr val="AD8080"/>
    </a:custClr>
    <a:custClr>
      <a:srgbClr val="D6BFBF"/>
    </a:custClr>
    <a:custClr>
      <a:srgbClr val="C0000C"/>
    </a:custClr>
    <a:custClr>
      <a:srgbClr val="D24851"/>
    </a:custClr>
    <a:custClr>
      <a:srgbClr val="FFFFFF"/>
    </a:custClr>
    <a:custClr>
      <a:srgbClr val="FFFFFF"/>
    </a:custClr>
  </a:custClrLst>
  <a:extLst>
    <a:ext uri="{05A4C25C-085E-4340-85A3-A5531E510DB2}">
      <thm15:themeFamily xmlns:thm15="http://schemas.microsoft.com/office/thememl/2012/main" name="Presentation5" id="{54305B12-D00E-42A5-A199-2A40AE00122D}" vid="{DAA00F65-2A7F-4B4A-8784-C4014408BA61}"/>
    </a:ext>
  </a:extLst>
</a:theme>
</file>

<file path=ppt/theme/theme12.xml><?xml version="1.0" encoding="utf-8"?>
<a:theme xmlns:a="http://schemas.openxmlformats.org/drawingml/2006/main" name="3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3.xml><?xml version="1.0" encoding="utf-8"?>
<a:theme xmlns:a="http://schemas.openxmlformats.org/drawingml/2006/main" name="5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4.xml><?xml version="1.0" encoding="utf-8"?>
<a:theme xmlns:a="http://schemas.openxmlformats.org/drawingml/2006/main" name="7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5.xml><?xml version="1.0" encoding="utf-8"?>
<a:theme xmlns:a="http://schemas.openxmlformats.org/drawingml/2006/main" name="8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6.xml><?xml version="1.0" encoding="utf-8"?>
<a:theme xmlns:a="http://schemas.openxmlformats.org/drawingml/2006/main" name="9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Custom 1">
      <a:majorFont>
        <a:latin typeface="Avenir Next LT Pro"/>
        <a:ea typeface="Avenir Next LT Pro"/>
        <a:cs typeface="Avenir Next LT Pro"/>
      </a:majorFont>
      <a:minorFont>
        <a:latin typeface="Avenir Next LT Pro"/>
        <a:ea typeface="Avenir Next LT Pro"/>
        <a:cs typeface="Avenir Next LT Pr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40D7360F-51CE-49DE-9A7E-476CAB773662}" vid="{068C1BE5-5622-4491-9826-735E4444E2BD}"/>
    </a:ext>
  </a:extLst>
</a:theme>
</file>

<file path=ppt/theme/theme17.xml><?xml version="1.0" encoding="utf-8"?>
<a:theme xmlns:a="http://schemas.openxmlformats.org/drawingml/2006/main" name="3_Content Pages Dark">
  <a:themeElements>
    <a:clrScheme name="Custom 2">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bg1"/>
            </a:solidFill>
          </a:defRPr>
        </a:defPPr>
      </a:lstStyle>
    </a:txDef>
  </a:objectDefaults>
  <a:extraClrSchemeLst/>
  <a:extLst>
    <a:ext uri="{05A4C25C-085E-4340-85A3-A5531E510DB2}">
      <thm15:themeFamily xmlns:thm15="http://schemas.microsoft.com/office/thememl/2012/main" name="Presentation1" id="{40D7360F-51CE-49DE-9A7E-476CAB773662}" vid="{83A1D5FB-099B-453F-ABEA-BAAECE728DFB}"/>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ont Page Dark">
  <a:themeElements>
    <a:clrScheme name="Custom 3">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bg1"/>
            </a:solidFill>
          </a:defRPr>
        </a:defPPr>
      </a:lstStyle>
    </a:txDef>
  </a:objectDefaults>
  <a:extraClrSchemeLst/>
  <a:extLst>
    <a:ext uri="{05A4C25C-085E-4340-85A3-A5531E510DB2}">
      <thm15:themeFamily xmlns:thm15="http://schemas.microsoft.com/office/thememl/2012/main" name="Presentation1" id="{CFC790BC-6526-4C3E-9023-83E35B4CE43F}" vid="{783A8717-BD11-4222-BA9E-B3278BB9F6A8}"/>
    </a:ext>
  </a:extLst>
</a:theme>
</file>

<file path=ppt/theme/theme3.xml><?xml version="1.0" encoding="utf-8"?>
<a:theme xmlns:a="http://schemas.openxmlformats.org/drawingml/2006/main" name="Section Divider Dark">
  <a:themeElements>
    <a:clrScheme name="Custom 5">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bg1"/>
            </a:solidFill>
          </a:defRPr>
        </a:defPPr>
      </a:lstStyle>
    </a:txDef>
  </a:objectDefaults>
  <a:extraClrSchemeLst/>
  <a:extLst>
    <a:ext uri="{05A4C25C-085E-4340-85A3-A5531E510DB2}">
      <thm15:themeFamily xmlns:thm15="http://schemas.microsoft.com/office/thememl/2012/main" name="Presentation1" id="{CFC790BC-6526-4C3E-9023-83E35B4CE43F}" vid="{38A71550-975C-4391-A6F5-FAD225CA339E}"/>
    </a:ext>
  </a:extLst>
</a:theme>
</file>

<file path=ppt/theme/theme4.xml><?xml version="1.0" encoding="utf-8"?>
<a:theme xmlns:a="http://schemas.openxmlformats.org/drawingml/2006/main" name="Light and Dark">
  <a:themeElements>
    <a:clrScheme name="Custom 7">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CFC790BC-6526-4C3E-9023-83E35B4CE43F}" vid="{11A3F9D1-DA4C-4067-B1E9-BD7B1CEEFB88}"/>
    </a:ext>
  </a:extLst>
</a:theme>
</file>

<file path=ppt/theme/theme5.xml><?xml version="1.0" encoding="utf-8"?>
<a:theme xmlns:a="http://schemas.openxmlformats.org/drawingml/2006/main" name="Section Divider Light">
  <a:themeElements>
    <a:clrScheme name="Custom 10">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CFC790BC-6526-4C3E-9023-83E35B4CE43F}" vid="{9097772B-F743-4CDD-AF30-098638963B0C}"/>
    </a:ext>
  </a:extLst>
</a:theme>
</file>

<file path=ppt/theme/theme6.xml><?xml version="1.0" encoding="utf-8"?>
<a:theme xmlns:a="http://schemas.openxmlformats.org/drawingml/2006/main" name="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CFC790BC-6526-4C3E-9023-83E35B4CE43F}" vid="{66C9272E-2CEB-42B4-9DB9-BE5E6108860C}"/>
    </a:ext>
  </a:extLst>
</a:theme>
</file>

<file path=ppt/theme/theme7.xml><?xml version="1.0" encoding="utf-8"?>
<a:theme xmlns:a="http://schemas.openxmlformats.org/drawingml/2006/main" name="4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CFC790BC-6526-4C3E-9023-83E35B4CE43F}" vid="{66C9272E-2CEB-42B4-9DB9-BE5E6108860C}"/>
    </a:ext>
  </a:extLst>
</a:theme>
</file>

<file path=ppt/theme/theme8.xml><?xml version="1.0" encoding="utf-8"?>
<a:theme xmlns:a="http://schemas.openxmlformats.org/drawingml/2006/main" name="1_Content Pages Dark">
  <a:themeElements>
    <a:clrScheme name="Custom 2">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bg1"/>
            </a:solidFill>
          </a:defRPr>
        </a:defPPr>
      </a:lstStyle>
    </a:txDef>
  </a:objectDefaults>
  <a:extraClrSchemeLst/>
  <a:extLst>
    <a:ext uri="{05A4C25C-085E-4340-85A3-A5531E510DB2}">
      <thm15:themeFamily xmlns:thm15="http://schemas.microsoft.com/office/thememl/2012/main" name="Presentation1" id="{CFC790BC-6526-4C3E-9023-83E35B4CE43F}" vid="{D76F3F60-2ED2-402B-923E-B1ED689E6258}"/>
    </a:ext>
  </a:extLst>
</a:theme>
</file>

<file path=ppt/theme/theme9.xml><?xml version="1.0" encoding="utf-8"?>
<a:theme xmlns:a="http://schemas.openxmlformats.org/drawingml/2006/main" name="1_Content Pages Light">
  <a:themeElements>
    <a:clrScheme name="Custom 1">
      <a:dk1>
        <a:srgbClr val="000000"/>
      </a:dk1>
      <a:lt1>
        <a:srgbClr val="FFFFFF"/>
      </a:lt1>
      <a:dk2>
        <a:srgbClr val="933A4D"/>
      </a:dk2>
      <a:lt2>
        <a:srgbClr val="EAE9E3"/>
      </a:lt2>
      <a:accent1>
        <a:srgbClr val="333333"/>
      </a:accent1>
      <a:accent2>
        <a:srgbClr val="7B847C"/>
      </a:accent2>
      <a:accent3>
        <a:srgbClr val="2D485E"/>
      </a:accent3>
      <a:accent4>
        <a:srgbClr val="FFFFFF"/>
      </a:accent4>
      <a:accent5>
        <a:srgbClr val="FFFFFF"/>
      </a:accent5>
      <a:accent6>
        <a:srgbClr val="FFFFFF"/>
      </a:accent6>
      <a:hlink>
        <a:srgbClr val="9291FF"/>
      </a:hlink>
      <a:folHlink>
        <a:srgbClr val="954F72"/>
      </a:folHlink>
    </a:clrScheme>
    <a:fontScheme name="Odevo">
      <a:majorFont>
        <a:latin typeface="Avenir Next LT Pro"/>
        <a:ea typeface="Calibri"/>
        <a:cs typeface="Calibri"/>
      </a:majorFont>
      <a:minorFont>
        <a:latin typeface="Avenir Next LT Pro"/>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0000" tIns="46800" rIns="90000" bIns="46800" rtlCol="0" anchor="t" anchorCtr="0"/>
      <a:lstStyle>
        <a:defPPr algn="l">
          <a:lnSpc>
            <a:spcPct val="104000"/>
          </a:lnSpc>
          <a:spcAft>
            <a:spcPts val="6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marL="190800" indent="-190800" algn="l">
          <a:lnSpc>
            <a:spcPct val="104000"/>
          </a:lnSpc>
          <a:spcAft>
            <a:spcPts val="600"/>
          </a:spcAft>
          <a:buClr>
            <a:schemeClr val="accent2"/>
          </a:buClr>
          <a:buFont typeface="Arial" panose="020B0604020202020204" pitchFamily="34" charset="0"/>
          <a:buChar char="•"/>
          <a:defRPr sz="1600" dirty="0" err="1" smtClean="0">
            <a:solidFill>
              <a:schemeClr val="tx1"/>
            </a:solidFill>
          </a:defRPr>
        </a:defPPr>
      </a:lstStyle>
    </a:txDef>
  </a:objectDefaults>
  <a:extraClrSchemeLst/>
  <a:extLst>
    <a:ext uri="{05A4C25C-085E-4340-85A3-A5531E510DB2}">
      <thm15:themeFamily xmlns:thm15="http://schemas.microsoft.com/office/thememl/2012/main" name="Presentation1" id="{CFC790BC-6526-4C3E-9023-83E35B4CE43F}" vid="{66C9272E-2CEB-42B4-9DB9-BE5E6108860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3aa8422-c85e-4531-871d-8cb98fbbc3e3">
      <Terms xmlns="http://schemas.microsoft.com/office/infopath/2007/PartnerControls"/>
    </lcf76f155ced4ddcb4097134ff3c332f>
    <TaxCatchAll xmlns="b1d6a283-3099-413e-b2c3-f937a115c126"/>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F28D6373542C49A522D98B16336887" ma:contentTypeVersion="9" ma:contentTypeDescription="Create a new document." ma:contentTypeScope="" ma:versionID="5c2c8765e26f9cb08b454932a63ef115">
  <xsd:schema xmlns:xsd="http://www.w3.org/2001/XMLSchema" xmlns:xs="http://www.w3.org/2001/XMLSchema" xmlns:p="http://schemas.microsoft.com/office/2006/metadata/properties" xmlns:ns2="93aa8422-c85e-4531-871d-8cb98fbbc3e3" xmlns:ns3="b1d6a283-3099-413e-b2c3-f937a115c126" targetNamespace="http://schemas.microsoft.com/office/2006/metadata/properties" ma:root="true" ma:fieldsID="0755908e730baca0e51d24beed8d46b7" ns2:_="" ns3:_="">
    <xsd:import namespace="93aa8422-c85e-4531-871d-8cb98fbbc3e3"/>
    <xsd:import namespace="b1d6a283-3099-413e-b2c3-f937a115c12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aa8422-c85e-4531-871d-8cb98fbbc3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bc41c5d-1fb6-4c8c-aedd-cbbe6bc2c45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d6a283-3099-413e-b2c3-f937a115c12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87cbb22-8ea4-4854-a1a1-8f40a975bfcc}" ma:internalName="TaxCatchAll" ma:showField="CatchAllData" ma:web="b1d6a283-3099-413e-b2c3-f937a115c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BC0376-A797-427A-B833-8C0500E15264}">
  <ds:schemaRefs>
    <ds:schemaRef ds:uri="http://schemas.microsoft.com/sharepoint/v3/contenttype/forms"/>
  </ds:schemaRefs>
</ds:datastoreItem>
</file>

<file path=customXml/itemProps2.xml><?xml version="1.0" encoding="utf-8"?>
<ds:datastoreItem xmlns:ds="http://schemas.openxmlformats.org/officeDocument/2006/customXml" ds:itemID="{08179155-766A-49BE-8548-5684431CA260}">
  <ds:schemaRefs>
    <ds:schemaRef ds:uri="http://www.w3.org/XML/1998/namespace"/>
    <ds:schemaRef ds:uri="93aa8422-c85e-4531-871d-8cb98fbbc3e3"/>
    <ds:schemaRef ds:uri="http://purl.org/dc/dcmitype/"/>
    <ds:schemaRef ds:uri="http://schemas.microsoft.com/office/2006/documentManagement/types"/>
    <ds:schemaRef ds:uri="http://schemas.microsoft.com/office/infopath/2007/PartnerControls"/>
    <ds:schemaRef ds:uri="b1d6a283-3099-413e-b2c3-f937a115c126"/>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0A16DEF-1903-44F6-A56A-B330A26EA6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aa8422-c85e-4531-871d-8cb98fbbc3e3"/>
    <ds:schemaRef ds:uri="b1d6a283-3099-413e-b2c3-f937a115c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220117 ODEVO_Presentation_Template</Template>
  <TotalTime>3339</TotalTime>
  <Words>2393</Words>
  <Application>Microsoft Macintosh PowerPoint</Application>
  <PresentationFormat>Widescreen</PresentationFormat>
  <Paragraphs>245</Paragraphs>
  <Slides>7</Slides>
  <Notes>5</Notes>
  <HiddenSlides>0</HiddenSlides>
  <MMClips>0</MMClips>
  <ScaleCrop>false</ScaleCrop>
  <HeadingPairs>
    <vt:vector size="8" baseType="variant">
      <vt:variant>
        <vt:lpstr>Fonts Used</vt:lpstr>
      </vt:variant>
      <vt:variant>
        <vt:i4>8</vt:i4>
      </vt:variant>
      <vt:variant>
        <vt:lpstr>Theme</vt:lpstr>
      </vt:variant>
      <vt:variant>
        <vt:i4>17</vt:i4>
      </vt:variant>
      <vt:variant>
        <vt:lpstr>Embedded OLE Servers</vt:lpstr>
      </vt:variant>
      <vt:variant>
        <vt:i4>1</vt:i4>
      </vt:variant>
      <vt:variant>
        <vt:lpstr>Slide Titles</vt:lpstr>
      </vt:variant>
      <vt:variant>
        <vt:i4>7</vt:i4>
      </vt:variant>
    </vt:vector>
  </HeadingPairs>
  <TitlesOfParts>
    <vt:vector size="33" baseType="lpstr">
      <vt:lpstr>Arial</vt:lpstr>
      <vt:lpstr>Avenir Next LT Pro</vt:lpstr>
      <vt:lpstr>Calibri</vt:lpstr>
      <vt:lpstr>Courier New</vt:lpstr>
      <vt:lpstr>Franklin Gothic Book</vt:lpstr>
      <vt:lpstr>Neo Sans Pro Light</vt:lpstr>
      <vt:lpstr>Symbol</vt:lpstr>
      <vt:lpstr>Wingdings</vt:lpstr>
      <vt:lpstr>Content Pages Dark</vt:lpstr>
      <vt:lpstr>Front Page Dark</vt:lpstr>
      <vt:lpstr>Section Divider Dark</vt:lpstr>
      <vt:lpstr>Light and Dark</vt:lpstr>
      <vt:lpstr>Section Divider Light</vt:lpstr>
      <vt:lpstr>Content Pages Light</vt:lpstr>
      <vt:lpstr>4_Content Pages Light</vt:lpstr>
      <vt:lpstr>1_Content Pages Dark</vt:lpstr>
      <vt:lpstr>1_Content Pages Light</vt:lpstr>
      <vt:lpstr>2_Content Pages Light</vt:lpstr>
      <vt:lpstr>1_Fidelio Capital PowerPoint Template</vt:lpstr>
      <vt:lpstr>3_Content Pages Light</vt:lpstr>
      <vt:lpstr>5_Content Pages Light</vt:lpstr>
      <vt:lpstr>7_Content Pages Light</vt:lpstr>
      <vt:lpstr>8_Content Pages Light</vt:lpstr>
      <vt:lpstr>9_Content Pages Light</vt:lpstr>
      <vt:lpstr>3_Content Pages Dark</vt:lpstr>
      <vt:lpstr>think-cell Slide</vt:lpstr>
      <vt:lpstr>PowerPoint Presentation</vt:lpstr>
      <vt:lpstr>Odevo is THE trusted partner taking care of peoples’ most valuable asset</vt:lpstr>
      <vt:lpstr>technology is the backbone of great service delivery AND PRODUCTIVITY</vt:lpstr>
      <vt:lpstr>on a journey to build a flexible and scalable product landscape</vt:lpstr>
      <vt:lpstr>Value creation opportunity from embedding generative AI in ODEVO platform</vt:lpstr>
      <vt:lpstr>AI Program overview</vt:lpstr>
      <vt:lpstr>Case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Mousa</dc:creator>
  <cp:lastModifiedBy>Emil Stenström</cp:lastModifiedBy>
  <cp:revision>2</cp:revision>
  <dcterms:created xsi:type="dcterms:W3CDTF">2022-01-18T08:31:10Z</dcterms:created>
  <dcterms:modified xsi:type="dcterms:W3CDTF">2024-03-26T12:22:38Z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0x01010098F28D6373542C49A522D98B16336887</vt:lpwstr>
  </property>
  <property fmtid="{D5CDD505-2E9C-101B-9397-08002B2CF9AE}" pid="3" name="MediaServiceImageTags">
    <vt:lpwstr/>
  </property>
</Properties>
</file>